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Wedges" charset="1" panose="02000500000000000000"/>
      <p:regular r:id="rId24"/>
    </p:embeddedFont>
    <p:embeddedFont>
      <p:font typeface="Barlow" charset="1" panose="00000500000000000000"/>
      <p:regular r:id="rId25"/>
    </p:embeddedFont>
    <p:embeddedFont>
      <p:font typeface="Active Heart 달콤한 마음" charset="1" panose="00020600040101010101"/>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slide3.xml" Type="http://schemas.openxmlformats.org/officeDocument/2006/relationships/slide"/><Relationship Id="rId5" Target="../media/image54.jpeg" Type="http://schemas.openxmlformats.org/officeDocument/2006/relationships/image"/><Relationship Id="rId6" Target="../media/image55.jpeg" Type="http://schemas.openxmlformats.org/officeDocument/2006/relationships/image"/><Relationship Id="rId7" Target="../media/image56.jpe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slide3.xml" Type="http://schemas.openxmlformats.org/officeDocument/2006/relationships/slide"/><Relationship Id="rId7" Target="../media/image7.png" Type="http://schemas.openxmlformats.org/officeDocument/2006/relationships/image"/><Relationship Id="rId8" Target="../media/image8.svg" Type="http://schemas.openxmlformats.org/officeDocument/2006/relationships/image"/><Relationship Id="rId9"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2" Target="slide3.xml" Type="http://schemas.openxmlformats.org/officeDocument/2006/relationship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 Id="rId9" Target="../media/image6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jpeg" Type="http://schemas.openxmlformats.org/officeDocument/2006/relationships/image"/><Relationship Id="rId4" Target="../media/image73.jpeg" Type="http://schemas.openxmlformats.org/officeDocument/2006/relationships/image"/><Relationship Id="rId5" Target="../media/image49.jpeg" Type="http://schemas.openxmlformats.org/officeDocument/2006/relationships/image"/><Relationship Id="rId6" Target="../media/image74.jpeg" Type="http://schemas.openxmlformats.org/officeDocument/2006/relationships/image"/><Relationship Id="rId7" Target="slide3.xml" Type="http://schemas.openxmlformats.org/officeDocument/2006/relationship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75.png" Type="http://schemas.openxmlformats.org/officeDocument/2006/relationships/image"/><Relationship Id="rId20" Target="../media/image91.png" Type="http://schemas.openxmlformats.org/officeDocument/2006/relationships/image"/><Relationship Id="rId21" Target="../media/image92.svg" Type="http://schemas.openxmlformats.org/officeDocument/2006/relationships/image"/><Relationship Id="rId22" Target="../media/image93.png" Type="http://schemas.openxmlformats.org/officeDocument/2006/relationships/image"/><Relationship Id="rId23" Target="../media/image94.svg" Type="http://schemas.openxmlformats.org/officeDocument/2006/relationships/image"/><Relationship Id="rId24" Target="../media/image95.png" Type="http://schemas.openxmlformats.org/officeDocument/2006/relationships/image"/><Relationship Id="rId25" Target="../media/image96.svg" Type="http://schemas.openxmlformats.org/officeDocument/2006/relationships/image"/><Relationship Id="rId26" Target="../media/image3.png" Type="http://schemas.openxmlformats.org/officeDocument/2006/relationships/image"/><Relationship Id="rId27" Target="../media/image4.svg" Type="http://schemas.openxmlformats.org/officeDocument/2006/relationships/image"/><Relationship Id="rId28" Target="../media/image97.png" Type="http://schemas.openxmlformats.org/officeDocument/2006/relationships/image"/><Relationship Id="rId29" Target="../media/image98.svg" Type="http://schemas.openxmlformats.org/officeDocument/2006/relationships/image"/><Relationship Id="rId3" Target="../media/image76.svg" Type="http://schemas.openxmlformats.org/officeDocument/2006/relationships/image"/><Relationship Id="rId30" Target="../media/image99.png" Type="http://schemas.openxmlformats.org/officeDocument/2006/relationships/image"/><Relationship Id="rId31" Target="../media/image100.svg" Type="http://schemas.openxmlformats.org/officeDocument/2006/relationships/image"/><Relationship Id="rId32" Target="../media/image101.png" Type="http://schemas.openxmlformats.org/officeDocument/2006/relationships/image"/><Relationship Id="rId33" Target="../media/image102.svg" Type="http://schemas.openxmlformats.org/officeDocument/2006/relationships/image"/><Relationship Id="rId34" Target="../media/image103.png" Type="http://schemas.openxmlformats.org/officeDocument/2006/relationships/image"/><Relationship Id="rId35" Target="../media/image104.svg" Type="http://schemas.openxmlformats.org/officeDocument/2006/relationships/image"/><Relationship Id="rId36" Target="../media/image105.png" Type="http://schemas.openxmlformats.org/officeDocument/2006/relationships/image"/><Relationship Id="rId37" Target="../media/image106.svg" Type="http://schemas.openxmlformats.org/officeDocument/2006/relationships/image"/><Relationship Id="rId38" Target="../media/image107.png" Type="http://schemas.openxmlformats.org/officeDocument/2006/relationships/image"/><Relationship Id="rId39" Target="../media/image108.svg" Type="http://schemas.openxmlformats.org/officeDocument/2006/relationships/image"/><Relationship Id="rId4" Target="../media/image77.png" Type="http://schemas.openxmlformats.org/officeDocument/2006/relationships/image"/><Relationship Id="rId40" Target="../media/image109.png" Type="http://schemas.openxmlformats.org/officeDocument/2006/relationships/image"/><Relationship Id="rId41" Target="../media/image110.svg" Type="http://schemas.openxmlformats.org/officeDocument/2006/relationships/image"/><Relationship Id="rId42" Target="../media/image111.png" Type="http://schemas.openxmlformats.org/officeDocument/2006/relationships/image"/><Relationship Id="rId43" Target="../media/image112.svg" Type="http://schemas.openxmlformats.org/officeDocument/2006/relationships/image"/><Relationship Id="rId44" Target="../media/image52.png" Type="http://schemas.openxmlformats.org/officeDocument/2006/relationships/image"/><Relationship Id="rId45" Target="../media/image53.svg" Type="http://schemas.openxmlformats.org/officeDocument/2006/relationships/image"/><Relationship Id="rId46" Target="../media/image67.png" Type="http://schemas.openxmlformats.org/officeDocument/2006/relationships/image"/><Relationship Id="rId47" Target="../media/image68.svg" Type="http://schemas.openxmlformats.org/officeDocument/2006/relationships/image"/><Relationship Id="rId48" Target="../media/image113.png" Type="http://schemas.openxmlformats.org/officeDocument/2006/relationships/image"/><Relationship Id="rId49" Target="../media/image114.svg" Type="http://schemas.openxmlformats.org/officeDocument/2006/relationships/image"/><Relationship Id="rId5" Target="../media/image78.svg" Type="http://schemas.openxmlformats.org/officeDocument/2006/relationships/image"/><Relationship Id="rId50" Target="../media/image115.png" Type="http://schemas.openxmlformats.org/officeDocument/2006/relationships/image"/><Relationship Id="rId51" Target="../media/image116.svg" Type="http://schemas.openxmlformats.org/officeDocument/2006/relationships/image"/><Relationship Id="rId52" Target="../media/image117.png" Type="http://schemas.openxmlformats.org/officeDocument/2006/relationships/image"/><Relationship Id="rId53" Target="../media/image118.svg" Type="http://schemas.openxmlformats.org/officeDocument/2006/relationships/image"/><Relationship Id="rId54" Target="../media/image119.png" Type="http://schemas.openxmlformats.org/officeDocument/2006/relationships/image"/><Relationship Id="rId55" Target="../media/image120.svg" Type="http://schemas.openxmlformats.org/officeDocument/2006/relationships/image"/><Relationship Id="rId56" Target="../media/image59.png" Type="http://schemas.openxmlformats.org/officeDocument/2006/relationships/image"/><Relationship Id="rId57" Target="../media/image60.svg" Type="http://schemas.openxmlformats.org/officeDocument/2006/relationships/image"/><Relationship Id="rId58" Target="../media/image121.png" Type="http://schemas.openxmlformats.org/officeDocument/2006/relationships/image"/><Relationship Id="rId59" Target="../media/image122.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15" Target="https://github.com/Jang-HW" TargetMode="External" Type="http://schemas.openxmlformats.org/officeDocument/2006/relationships/hyperlink"/><Relationship Id="rId16" Target="https://github.com/DH117117" TargetMode="External" Type="http://schemas.openxmlformats.org/officeDocument/2006/relationships/hyperlink"/><Relationship Id="rId17" Target="https://github.com/Dbori12"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https://github.com/MinJeongB" TargetMode="External" Type="http://schemas.openxmlformats.org/officeDocument/2006/relationships/hyperlink"/><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24.gif" Type="http://schemas.openxmlformats.org/officeDocument/2006/relationships/image"/><Relationship Id="rId2" Target="slide6.xml" Type="http://schemas.openxmlformats.org/officeDocument/2006/relationships/slide"/><Relationship Id="rId3" Target="slide2.xml" Type="http://schemas.openxmlformats.org/officeDocument/2006/relationships/slide"/><Relationship Id="rId4" Target="slide10.xml" Type="http://schemas.openxmlformats.org/officeDocument/2006/relationships/slide"/><Relationship Id="rId5" Target="../media/image14.png" Type="http://schemas.openxmlformats.org/officeDocument/2006/relationships/image"/><Relationship Id="rId6" Target="../media/image15.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6.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slide3.xml" Type="http://schemas.openxmlformats.org/officeDocument/2006/relationships/slide"/><Relationship Id="rId5" Target="../media/image39.jpe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slide3.xml" Type="http://schemas.openxmlformats.org/officeDocument/2006/relationships/slide"/><Relationship Id="rId9" Target="../media/image4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3.png" Type="http://schemas.openxmlformats.org/officeDocument/2006/relationships/image"/><Relationship Id="rId14" Target="../media/image4.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2" Target="slide3.xml" Type="http://schemas.openxmlformats.org/officeDocument/2006/relationships/slide"/><Relationship Id="rId3" Target="../media/image1.png" Type="http://schemas.openxmlformats.org/officeDocument/2006/relationships/image"/><Relationship Id="rId4" Target="../media/image2.svg" Type="http://schemas.openxmlformats.org/officeDocument/2006/relationships/image"/><Relationship Id="rId5" Target="../media/image46.jpeg" Type="http://schemas.openxmlformats.org/officeDocument/2006/relationships/image"/><Relationship Id="rId6" Target="../media/image47.jpeg" Type="http://schemas.openxmlformats.org/officeDocument/2006/relationships/image"/><Relationship Id="rId7" Target="../media/image48.jpeg" Type="http://schemas.openxmlformats.org/officeDocument/2006/relationships/image"/><Relationship Id="rId8" Target="../media/image49.jpeg" Type="http://schemas.openxmlformats.org/officeDocument/2006/relationships/image"/><Relationship Id="rId9"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0">
            <a:off x="1444658" y="612651"/>
            <a:ext cx="2444983" cy="2056256"/>
          </a:xfrm>
          <a:custGeom>
            <a:avLst/>
            <a:gdLst/>
            <a:ahLst/>
            <a:cxnLst/>
            <a:rect r="r" b="b" t="t" l="l"/>
            <a:pathLst>
              <a:path h="2056256" w="2444983">
                <a:moveTo>
                  <a:pt x="0" y="0"/>
                </a:moveTo>
                <a:lnTo>
                  <a:pt x="2444983" y="0"/>
                </a:lnTo>
                <a:lnTo>
                  <a:pt x="2444983" y="2056257"/>
                </a:lnTo>
                <a:lnTo>
                  <a:pt x="0" y="20562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87517" y="1065787"/>
            <a:ext cx="2444983" cy="2056256"/>
          </a:xfrm>
          <a:custGeom>
            <a:avLst/>
            <a:gdLst/>
            <a:ahLst/>
            <a:cxnLst/>
            <a:rect r="r" b="b" t="t" l="l"/>
            <a:pathLst>
              <a:path h="2056256" w="2444983">
                <a:moveTo>
                  <a:pt x="0" y="0"/>
                </a:moveTo>
                <a:lnTo>
                  <a:pt x="2444983" y="0"/>
                </a:lnTo>
                <a:lnTo>
                  <a:pt x="2444983" y="2056256"/>
                </a:lnTo>
                <a:lnTo>
                  <a:pt x="0" y="2056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94663" y="1227262"/>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046040" y="2007660"/>
            <a:ext cx="14195920" cy="6271681"/>
            <a:chOff x="0" y="0"/>
            <a:chExt cx="170044762" cy="75124860"/>
          </a:xfrm>
        </p:grpSpPr>
        <p:sp>
          <p:nvSpPr>
            <p:cNvPr name="Freeform 6" id="6"/>
            <p:cNvSpPr/>
            <p:nvPr/>
          </p:nvSpPr>
          <p:spPr>
            <a:xfrm flipH="false" flipV="false" rot="0">
              <a:off x="72390" y="72390"/>
              <a:ext cx="169899982" cy="74980083"/>
            </a:xfrm>
            <a:custGeom>
              <a:avLst/>
              <a:gdLst/>
              <a:ahLst/>
              <a:cxnLst/>
              <a:rect r="r" b="b" t="t" l="l"/>
              <a:pathLst>
                <a:path h="74980083" w="169899982">
                  <a:moveTo>
                    <a:pt x="0" y="0"/>
                  </a:moveTo>
                  <a:lnTo>
                    <a:pt x="169899982" y="0"/>
                  </a:lnTo>
                  <a:lnTo>
                    <a:pt x="169899982" y="74980083"/>
                  </a:lnTo>
                  <a:lnTo>
                    <a:pt x="0" y="74980083"/>
                  </a:lnTo>
                  <a:lnTo>
                    <a:pt x="0" y="0"/>
                  </a:lnTo>
                  <a:close/>
                </a:path>
              </a:pathLst>
            </a:custGeom>
            <a:solidFill>
              <a:srgbClr val="FFFFFF"/>
            </a:solidFill>
          </p:spPr>
        </p:sp>
        <p:sp>
          <p:nvSpPr>
            <p:cNvPr name="Freeform 7" id="7"/>
            <p:cNvSpPr/>
            <p:nvPr/>
          </p:nvSpPr>
          <p:spPr>
            <a:xfrm flipH="false" flipV="false" rot="0">
              <a:off x="0" y="0"/>
              <a:ext cx="170044765" cy="75124859"/>
            </a:xfrm>
            <a:custGeom>
              <a:avLst/>
              <a:gdLst/>
              <a:ahLst/>
              <a:cxnLst/>
              <a:rect r="r" b="b" t="t" l="l"/>
              <a:pathLst>
                <a:path h="75124859" w="170044765">
                  <a:moveTo>
                    <a:pt x="169899980" y="74980081"/>
                  </a:moveTo>
                  <a:lnTo>
                    <a:pt x="170044765" y="74980081"/>
                  </a:lnTo>
                  <a:lnTo>
                    <a:pt x="170044765" y="75124859"/>
                  </a:lnTo>
                  <a:lnTo>
                    <a:pt x="169899980" y="75124859"/>
                  </a:lnTo>
                  <a:lnTo>
                    <a:pt x="169899980" y="74980081"/>
                  </a:lnTo>
                  <a:close/>
                  <a:moveTo>
                    <a:pt x="0" y="144780"/>
                  </a:moveTo>
                  <a:lnTo>
                    <a:pt x="144780" y="144780"/>
                  </a:lnTo>
                  <a:lnTo>
                    <a:pt x="144780" y="74980081"/>
                  </a:lnTo>
                  <a:lnTo>
                    <a:pt x="0" y="74980081"/>
                  </a:lnTo>
                  <a:lnTo>
                    <a:pt x="0" y="144780"/>
                  </a:lnTo>
                  <a:close/>
                  <a:moveTo>
                    <a:pt x="0" y="74980081"/>
                  </a:moveTo>
                  <a:lnTo>
                    <a:pt x="144780" y="74980081"/>
                  </a:lnTo>
                  <a:lnTo>
                    <a:pt x="144780" y="75124859"/>
                  </a:lnTo>
                  <a:lnTo>
                    <a:pt x="0" y="75124859"/>
                  </a:lnTo>
                  <a:lnTo>
                    <a:pt x="0" y="74980081"/>
                  </a:lnTo>
                  <a:close/>
                  <a:moveTo>
                    <a:pt x="169899980" y="144780"/>
                  </a:moveTo>
                  <a:lnTo>
                    <a:pt x="170044765" y="144780"/>
                  </a:lnTo>
                  <a:lnTo>
                    <a:pt x="170044765" y="74980081"/>
                  </a:lnTo>
                  <a:lnTo>
                    <a:pt x="169899980" y="74980081"/>
                  </a:lnTo>
                  <a:lnTo>
                    <a:pt x="169899980" y="144780"/>
                  </a:lnTo>
                  <a:close/>
                  <a:moveTo>
                    <a:pt x="144780" y="74980081"/>
                  </a:moveTo>
                  <a:lnTo>
                    <a:pt x="169899980" y="74980081"/>
                  </a:lnTo>
                  <a:lnTo>
                    <a:pt x="169899980" y="75124859"/>
                  </a:lnTo>
                  <a:lnTo>
                    <a:pt x="144780" y="75124859"/>
                  </a:lnTo>
                  <a:lnTo>
                    <a:pt x="144780" y="74980081"/>
                  </a:lnTo>
                  <a:close/>
                  <a:moveTo>
                    <a:pt x="169899980" y="0"/>
                  </a:moveTo>
                  <a:lnTo>
                    <a:pt x="170044765" y="0"/>
                  </a:lnTo>
                  <a:lnTo>
                    <a:pt x="170044765" y="144780"/>
                  </a:lnTo>
                  <a:lnTo>
                    <a:pt x="169899980" y="144780"/>
                  </a:lnTo>
                  <a:lnTo>
                    <a:pt x="169899980" y="0"/>
                  </a:lnTo>
                  <a:close/>
                  <a:moveTo>
                    <a:pt x="0" y="0"/>
                  </a:moveTo>
                  <a:lnTo>
                    <a:pt x="144780" y="0"/>
                  </a:lnTo>
                  <a:lnTo>
                    <a:pt x="144780" y="144780"/>
                  </a:lnTo>
                  <a:lnTo>
                    <a:pt x="0" y="144780"/>
                  </a:lnTo>
                  <a:lnTo>
                    <a:pt x="0" y="0"/>
                  </a:lnTo>
                  <a:close/>
                  <a:moveTo>
                    <a:pt x="144780" y="0"/>
                  </a:moveTo>
                  <a:lnTo>
                    <a:pt x="169899980" y="0"/>
                  </a:lnTo>
                  <a:lnTo>
                    <a:pt x="169899980" y="144780"/>
                  </a:lnTo>
                  <a:lnTo>
                    <a:pt x="144780" y="144780"/>
                  </a:lnTo>
                  <a:lnTo>
                    <a:pt x="144780" y="0"/>
                  </a:lnTo>
                  <a:close/>
                </a:path>
              </a:pathLst>
            </a:custGeom>
            <a:solidFill>
              <a:srgbClr val="7B5434"/>
            </a:solidFill>
          </p:spPr>
        </p:sp>
      </p:grpSp>
      <p:sp>
        <p:nvSpPr>
          <p:cNvPr name="Freeform 8" id="8"/>
          <p:cNvSpPr/>
          <p:nvPr/>
        </p:nvSpPr>
        <p:spPr>
          <a:xfrm flipH="false" flipV="false" rot="0">
            <a:off x="16285330" y="3214019"/>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85825">
            <a:off x="571748" y="2450310"/>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891319">
            <a:off x="10051764" y="921710"/>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385825">
            <a:off x="4242600" y="8651538"/>
            <a:ext cx="665509" cy="636468"/>
          </a:xfrm>
          <a:custGeom>
            <a:avLst/>
            <a:gdLst/>
            <a:ahLst/>
            <a:cxnLst/>
            <a:rect r="r" b="b" t="t" l="l"/>
            <a:pathLst>
              <a:path h="636468" w="665509">
                <a:moveTo>
                  <a:pt x="0" y="0"/>
                </a:moveTo>
                <a:lnTo>
                  <a:pt x="665508" y="0"/>
                </a:lnTo>
                <a:lnTo>
                  <a:pt x="665508" y="636469"/>
                </a:lnTo>
                <a:lnTo>
                  <a:pt x="0" y="636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50442" y="3435761"/>
            <a:ext cx="982382" cy="1371345"/>
          </a:xfrm>
          <a:custGeom>
            <a:avLst/>
            <a:gdLst/>
            <a:ahLst/>
            <a:cxnLst/>
            <a:rect r="r" b="b" t="t" l="l"/>
            <a:pathLst>
              <a:path h="1371345" w="982382">
                <a:moveTo>
                  <a:pt x="0" y="0"/>
                </a:moveTo>
                <a:lnTo>
                  <a:pt x="982382" y="0"/>
                </a:lnTo>
                <a:lnTo>
                  <a:pt x="982382" y="1371345"/>
                </a:lnTo>
                <a:lnTo>
                  <a:pt x="0" y="1371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176136">
            <a:off x="16939806" y="5232978"/>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132954" y="762712"/>
            <a:ext cx="429892" cy="429892"/>
          </a:xfrm>
          <a:custGeom>
            <a:avLst/>
            <a:gdLst/>
            <a:ahLst/>
            <a:cxnLst/>
            <a:rect r="r" b="b" t="t" l="l"/>
            <a:pathLst>
              <a:path h="429892" w="429892">
                <a:moveTo>
                  <a:pt x="0" y="0"/>
                </a:moveTo>
                <a:lnTo>
                  <a:pt x="429892" y="0"/>
                </a:lnTo>
                <a:lnTo>
                  <a:pt x="429892" y="429892"/>
                </a:lnTo>
                <a:lnTo>
                  <a:pt x="0" y="4298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904503" y="5462205"/>
            <a:ext cx="366302" cy="366302"/>
          </a:xfrm>
          <a:custGeom>
            <a:avLst/>
            <a:gdLst/>
            <a:ahLst/>
            <a:cxnLst/>
            <a:rect r="r" b="b" t="t" l="l"/>
            <a:pathLst>
              <a:path h="366302" w="366302">
                <a:moveTo>
                  <a:pt x="0" y="0"/>
                </a:moveTo>
                <a:lnTo>
                  <a:pt x="366301" y="0"/>
                </a:lnTo>
                <a:lnTo>
                  <a:pt x="366301" y="366302"/>
                </a:lnTo>
                <a:lnTo>
                  <a:pt x="0" y="3663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2291936" y="612651"/>
            <a:ext cx="579953" cy="579953"/>
          </a:xfrm>
          <a:custGeom>
            <a:avLst/>
            <a:gdLst/>
            <a:ahLst/>
            <a:cxnLst/>
            <a:rect r="r" b="b" t="t" l="l"/>
            <a:pathLst>
              <a:path h="579953" w="579953">
                <a:moveTo>
                  <a:pt x="0" y="0"/>
                </a:moveTo>
                <a:lnTo>
                  <a:pt x="579953" y="0"/>
                </a:lnTo>
                <a:lnTo>
                  <a:pt x="579953" y="579953"/>
                </a:lnTo>
                <a:lnTo>
                  <a:pt x="0" y="5799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4120032" y="8861579"/>
            <a:ext cx="396721" cy="396721"/>
          </a:xfrm>
          <a:custGeom>
            <a:avLst/>
            <a:gdLst/>
            <a:ahLst/>
            <a:cxnLst/>
            <a:rect r="r" b="b" t="t" l="l"/>
            <a:pathLst>
              <a:path h="396721" w="396721">
                <a:moveTo>
                  <a:pt x="0" y="0"/>
                </a:moveTo>
                <a:lnTo>
                  <a:pt x="396721" y="0"/>
                </a:lnTo>
                <a:lnTo>
                  <a:pt x="396721" y="396721"/>
                </a:lnTo>
                <a:lnTo>
                  <a:pt x="0" y="3967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5127895" y="1028700"/>
            <a:ext cx="2006534" cy="2452430"/>
          </a:xfrm>
          <a:custGeom>
            <a:avLst/>
            <a:gdLst/>
            <a:ahLst/>
            <a:cxnLst/>
            <a:rect r="r" b="b" t="t" l="l"/>
            <a:pathLst>
              <a:path h="2452430" w="2006534">
                <a:moveTo>
                  <a:pt x="0" y="0"/>
                </a:moveTo>
                <a:lnTo>
                  <a:pt x="2006534" y="0"/>
                </a:lnTo>
                <a:lnTo>
                  <a:pt x="2006534" y="2452430"/>
                </a:lnTo>
                <a:lnTo>
                  <a:pt x="0" y="24524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2993317">
            <a:off x="1712149" y="6608052"/>
            <a:ext cx="1279838" cy="2707350"/>
          </a:xfrm>
          <a:custGeom>
            <a:avLst/>
            <a:gdLst/>
            <a:ahLst/>
            <a:cxnLst/>
            <a:rect r="r" b="b" t="t" l="l"/>
            <a:pathLst>
              <a:path h="2707350" w="1279838">
                <a:moveTo>
                  <a:pt x="0" y="0"/>
                </a:moveTo>
                <a:lnTo>
                  <a:pt x="1279838" y="0"/>
                </a:lnTo>
                <a:lnTo>
                  <a:pt x="1279838" y="2707349"/>
                </a:lnTo>
                <a:lnTo>
                  <a:pt x="0" y="27073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3426805" y="4614126"/>
            <a:ext cx="11434391" cy="1217930"/>
          </a:xfrm>
          <a:prstGeom prst="rect">
            <a:avLst/>
          </a:prstGeom>
        </p:spPr>
        <p:txBody>
          <a:bodyPr anchor="t" rtlCol="false" tIns="0" lIns="0" bIns="0" rIns="0">
            <a:spAutoFit/>
          </a:bodyPr>
          <a:lstStyle/>
          <a:p>
            <a:pPr algn="ctr">
              <a:lnSpc>
                <a:spcPts val="9879"/>
              </a:lnSpc>
            </a:pPr>
            <a:r>
              <a:rPr lang="en-US" sz="7599" spc="303">
                <a:solidFill>
                  <a:srgbClr val="7B5434"/>
                </a:solidFill>
                <a:latin typeface="Wedges"/>
              </a:rPr>
              <a:t>COOK FOR YOU</a:t>
            </a:r>
          </a:p>
        </p:txBody>
      </p:sp>
      <p:sp>
        <p:nvSpPr>
          <p:cNvPr name="Freeform 21" id="21"/>
          <p:cNvSpPr/>
          <p:nvPr/>
        </p:nvSpPr>
        <p:spPr>
          <a:xfrm flipH="false" flipV="false" rot="0">
            <a:off x="15044210" y="6390138"/>
            <a:ext cx="2215090" cy="3778406"/>
          </a:xfrm>
          <a:custGeom>
            <a:avLst/>
            <a:gdLst/>
            <a:ahLst/>
            <a:cxnLst/>
            <a:rect r="r" b="b" t="t" l="l"/>
            <a:pathLst>
              <a:path h="3778406" w="2215090">
                <a:moveTo>
                  <a:pt x="0" y="0"/>
                </a:moveTo>
                <a:lnTo>
                  <a:pt x="2215090" y="0"/>
                </a:lnTo>
                <a:lnTo>
                  <a:pt x="2215090" y="3778405"/>
                </a:lnTo>
                <a:lnTo>
                  <a:pt x="0" y="3778405"/>
                </a:lnTo>
                <a:lnTo>
                  <a:pt x="0" y="0"/>
                </a:lnTo>
                <a:close/>
              </a:path>
            </a:pathLst>
          </a:custGeom>
          <a:blipFill>
            <a:blip r:embed="rId14"/>
            <a:stretch>
              <a:fillRect l="0" t="0" r="0" b="0"/>
            </a:stretch>
          </a:blipFill>
        </p:spPr>
      </p:sp>
      <p:sp>
        <p:nvSpPr>
          <p:cNvPr name="TextBox 22" id="22"/>
          <p:cNvSpPr txBox="true"/>
          <p:nvPr/>
        </p:nvSpPr>
        <p:spPr>
          <a:xfrm rot="0">
            <a:off x="2241633" y="2130972"/>
            <a:ext cx="3616976" cy="786764"/>
          </a:xfrm>
          <a:prstGeom prst="rect">
            <a:avLst/>
          </a:prstGeom>
        </p:spPr>
        <p:txBody>
          <a:bodyPr anchor="t" rtlCol="false" tIns="0" lIns="0" bIns="0" rIns="0">
            <a:spAutoFit/>
          </a:bodyPr>
          <a:lstStyle/>
          <a:p>
            <a:pPr algn="just">
              <a:lnSpc>
                <a:spcPts val="3150"/>
              </a:lnSpc>
            </a:pPr>
            <a:r>
              <a:rPr lang="en-US" sz="2100">
                <a:solidFill>
                  <a:srgbClr val="7B5434"/>
                </a:solidFill>
                <a:latin typeface="Barlow"/>
              </a:rPr>
              <a:t>[INTEL] Edge AI SW Academy</a:t>
            </a:r>
          </a:p>
          <a:p>
            <a:pPr algn="l" marL="0" indent="0" lvl="0">
              <a:lnSpc>
                <a:spcPts val="3150"/>
              </a:lnSpc>
            </a:pPr>
            <a:r>
              <a:rPr lang="en-US" sz="2100">
                <a:solidFill>
                  <a:srgbClr val="7B5434"/>
                </a:solidFill>
                <a:latin typeface="Barlow"/>
                <a:ea typeface="Barlow"/>
              </a:rPr>
              <a:t>인텔 엣지 AI 실무 프로젝트</a:t>
            </a:r>
          </a:p>
        </p:txBody>
      </p:sp>
      <p:sp>
        <p:nvSpPr>
          <p:cNvPr name="TextBox 23" id="23"/>
          <p:cNvSpPr txBox="true"/>
          <p:nvPr/>
        </p:nvSpPr>
        <p:spPr>
          <a:xfrm rot="0">
            <a:off x="6680775" y="7542626"/>
            <a:ext cx="4926450" cy="419100"/>
          </a:xfrm>
          <a:prstGeom prst="rect">
            <a:avLst/>
          </a:prstGeom>
        </p:spPr>
        <p:txBody>
          <a:bodyPr anchor="t" rtlCol="false" tIns="0" lIns="0" bIns="0" rIns="0">
            <a:spAutoFit/>
          </a:bodyPr>
          <a:lstStyle/>
          <a:p>
            <a:pPr algn="ctr" marL="0" indent="0" lvl="0">
              <a:lnSpc>
                <a:spcPts val="3240"/>
              </a:lnSpc>
              <a:spcBef>
                <a:spcPct val="0"/>
              </a:spcBef>
            </a:pPr>
            <a:r>
              <a:rPr lang="en-US" sz="2700">
                <a:solidFill>
                  <a:srgbClr val="7B5434"/>
                </a:solidFill>
                <a:ea typeface="Barlow"/>
              </a:rPr>
              <a:t>강동혁    김민정    유광균    장혜원</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0">
            <a:off x="8316466" y="4324315"/>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601432"/>
            <a:ext cx="6151763" cy="5084137"/>
            <a:chOff x="0" y="0"/>
            <a:chExt cx="8202351" cy="6778849"/>
          </a:xfrm>
        </p:grpSpPr>
        <p:sp>
          <p:nvSpPr>
            <p:cNvPr name="TextBox 4" id="4"/>
            <p:cNvSpPr txBox="true"/>
            <p:nvPr/>
          </p:nvSpPr>
          <p:spPr>
            <a:xfrm rot="0">
              <a:off x="0" y="0"/>
              <a:ext cx="8202351" cy="2743200"/>
            </a:xfrm>
            <a:prstGeom prst="rect">
              <a:avLst/>
            </a:prstGeom>
          </p:spPr>
          <p:txBody>
            <a:bodyPr anchor="t" rtlCol="false" tIns="0" lIns="0" bIns="0" rIns="0">
              <a:spAutoFit/>
            </a:bodyPr>
            <a:lstStyle/>
            <a:p>
              <a:pPr algn="l">
                <a:lnSpc>
                  <a:spcPts val="8159"/>
                </a:lnSpc>
              </a:pPr>
              <a:r>
                <a:rPr lang="en-US" sz="6799" spc="271">
                  <a:solidFill>
                    <a:srgbClr val="7B5434"/>
                  </a:solidFill>
                  <a:latin typeface="Wedges"/>
                </a:rPr>
                <a:t>Photocard Holders</a:t>
              </a:r>
            </a:p>
          </p:txBody>
        </p:sp>
        <p:grpSp>
          <p:nvGrpSpPr>
            <p:cNvPr name="Group 5" id="5"/>
            <p:cNvGrpSpPr/>
            <p:nvPr/>
          </p:nvGrpSpPr>
          <p:grpSpPr>
            <a:xfrm rot="0">
              <a:off x="0" y="5729488"/>
              <a:ext cx="3884780" cy="1049361"/>
              <a:chOff x="0" y="0"/>
              <a:chExt cx="34900162" cy="9427274"/>
            </a:xfrm>
          </p:grpSpPr>
          <p:sp>
            <p:nvSpPr>
              <p:cNvPr name="Freeform 6" id="6">
                <a:hlinkClick r:id="rId4"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E0D2EF"/>
              </a:solidFill>
            </p:spPr>
          </p:sp>
          <p:sp>
            <p:nvSpPr>
              <p:cNvPr name="Freeform 7" id="7">
                <a:hlinkClick r:id="rId4"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8" id="8"/>
            <p:cNvSpPr txBox="true"/>
            <p:nvPr/>
          </p:nvSpPr>
          <p:spPr>
            <a:xfrm rot="0">
              <a:off x="282088" y="5995936"/>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4" action="ppaction://hlinksldjump"/>
                </a:rPr>
                <a:t>Back to Overview</a:t>
              </a:r>
            </a:p>
          </p:txBody>
        </p:sp>
        <p:sp>
          <p:nvSpPr>
            <p:cNvPr name="TextBox 9" id="9"/>
            <p:cNvSpPr txBox="true"/>
            <p:nvPr/>
          </p:nvSpPr>
          <p:spPr>
            <a:xfrm rot="0">
              <a:off x="0" y="3013804"/>
              <a:ext cx="6722204" cy="1725083"/>
            </a:xfrm>
            <a:prstGeom prst="rect">
              <a:avLst/>
            </a:prstGeom>
          </p:spPr>
          <p:txBody>
            <a:bodyPr anchor="t" rtlCol="false" tIns="0" lIns="0" bIns="0" rIns="0">
              <a:spAutoFit/>
            </a:bodyPr>
            <a:lstStyle/>
            <a:p>
              <a:pPr algn="l">
                <a:lnSpc>
                  <a:spcPts val="3499"/>
                </a:lnSpc>
              </a:pPr>
              <a:r>
                <a:rPr lang="en-US" sz="2499">
                  <a:solidFill>
                    <a:srgbClr val="7B5434"/>
                  </a:solidFill>
                  <a:latin typeface="Barlow"/>
                </a:rPr>
                <a:t>Aka how to protect my beloved bias and bias wreckers' PCs for when they finally come home to me</a:t>
              </a:r>
            </a:p>
          </p:txBody>
        </p:sp>
      </p:grpSp>
      <p:grpSp>
        <p:nvGrpSpPr>
          <p:cNvPr name="Group 10" id="10"/>
          <p:cNvGrpSpPr/>
          <p:nvPr/>
        </p:nvGrpSpPr>
        <p:grpSpPr>
          <a:xfrm rot="0">
            <a:off x="9151597" y="-569569"/>
            <a:ext cx="4519767" cy="5278421"/>
            <a:chOff x="0" y="0"/>
            <a:chExt cx="6026356" cy="7037895"/>
          </a:xfrm>
        </p:grpSpPr>
        <p:grpSp>
          <p:nvGrpSpPr>
            <p:cNvPr name="Group 11" id="11"/>
            <p:cNvGrpSpPr/>
            <p:nvPr/>
          </p:nvGrpSpPr>
          <p:grpSpPr>
            <a:xfrm rot="0">
              <a:off x="0" y="0"/>
              <a:ext cx="6026356" cy="7037895"/>
              <a:chOff x="0" y="0"/>
              <a:chExt cx="54139690" cy="63227171"/>
            </a:xfrm>
          </p:grpSpPr>
          <p:sp>
            <p:nvSpPr>
              <p:cNvPr name="Freeform 12" id="12"/>
              <p:cNvSpPr/>
              <p:nvPr/>
            </p:nvSpPr>
            <p:spPr>
              <a:xfrm flipH="false" flipV="false" rot="0">
                <a:off x="72390" y="72390"/>
                <a:ext cx="53994908" cy="63082391"/>
              </a:xfrm>
              <a:custGeom>
                <a:avLst/>
                <a:gdLst/>
                <a:ahLst/>
                <a:cxnLst/>
                <a:rect r="r" b="b" t="t" l="l"/>
                <a:pathLst>
                  <a:path h="63082391" w="53994908">
                    <a:moveTo>
                      <a:pt x="0" y="0"/>
                    </a:moveTo>
                    <a:lnTo>
                      <a:pt x="53994908" y="0"/>
                    </a:lnTo>
                    <a:lnTo>
                      <a:pt x="53994908" y="63082391"/>
                    </a:lnTo>
                    <a:lnTo>
                      <a:pt x="0" y="63082391"/>
                    </a:lnTo>
                    <a:lnTo>
                      <a:pt x="0" y="0"/>
                    </a:lnTo>
                    <a:close/>
                  </a:path>
                </a:pathLst>
              </a:custGeom>
              <a:solidFill>
                <a:srgbClr val="FFFFFF"/>
              </a:solidFill>
            </p:spPr>
          </p:sp>
          <p:sp>
            <p:nvSpPr>
              <p:cNvPr name="Freeform 13" id="13"/>
              <p:cNvSpPr/>
              <p:nvPr/>
            </p:nvSpPr>
            <p:spPr>
              <a:xfrm flipH="false" flipV="false" rot="0">
                <a:off x="0" y="0"/>
                <a:ext cx="54139691" cy="63227173"/>
              </a:xfrm>
              <a:custGeom>
                <a:avLst/>
                <a:gdLst/>
                <a:ahLst/>
                <a:cxnLst/>
                <a:rect r="r" b="b" t="t" l="l"/>
                <a:pathLst>
                  <a:path h="63227173" w="54139691">
                    <a:moveTo>
                      <a:pt x="53994912" y="63082388"/>
                    </a:moveTo>
                    <a:lnTo>
                      <a:pt x="54139691" y="63082388"/>
                    </a:lnTo>
                    <a:lnTo>
                      <a:pt x="54139691" y="63227173"/>
                    </a:lnTo>
                    <a:lnTo>
                      <a:pt x="53994912" y="63227173"/>
                    </a:lnTo>
                    <a:lnTo>
                      <a:pt x="53994912" y="63082388"/>
                    </a:lnTo>
                    <a:close/>
                    <a:moveTo>
                      <a:pt x="0" y="144780"/>
                    </a:moveTo>
                    <a:lnTo>
                      <a:pt x="144780" y="144780"/>
                    </a:lnTo>
                    <a:lnTo>
                      <a:pt x="144780" y="63082388"/>
                    </a:lnTo>
                    <a:lnTo>
                      <a:pt x="0" y="63082388"/>
                    </a:lnTo>
                    <a:lnTo>
                      <a:pt x="0" y="144780"/>
                    </a:lnTo>
                    <a:close/>
                    <a:moveTo>
                      <a:pt x="0" y="63082388"/>
                    </a:moveTo>
                    <a:lnTo>
                      <a:pt x="144780" y="63082388"/>
                    </a:lnTo>
                    <a:lnTo>
                      <a:pt x="144780" y="63227173"/>
                    </a:lnTo>
                    <a:lnTo>
                      <a:pt x="0" y="63227173"/>
                    </a:lnTo>
                    <a:lnTo>
                      <a:pt x="0" y="63082388"/>
                    </a:lnTo>
                    <a:close/>
                    <a:moveTo>
                      <a:pt x="53994912" y="144780"/>
                    </a:moveTo>
                    <a:lnTo>
                      <a:pt x="54139691" y="144780"/>
                    </a:lnTo>
                    <a:lnTo>
                      <a:pt x="54139691" y="63082388"/>
                    </a:lnTo>
                    <a:lnTo>
                      <a:pt x="53994912" y="63082388"/>
                    </a:lnTo>
                    <a:lnTo>
                      <a:pt x="53994912" y="144780"/>
                    </a:lnTo>
                    <a:close/>
                    <a:moveTo>
                      <a:pt x="144780" y="63082388"/>
                    </a:moveTo>
                    <a:lnTo>
                      <a:pt x="53994912" y="63082388"/>
                    </a:lnTo>
                    <a:lnTo>
                      <a:pt x="53994912" y="63227173"/>
                    </a:lnTo>
                    <a:lnTo>
                      <a:pt x="144780" y="63227173"/>
                    </a:lnTo>
                    <a:lnTo>
                      <a:pt x="144780" y="63082388"/>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14" id="14"/>
            <p:cNvSpPr/>
            <p:nvPr/>
          </p:nvSpPr>
          <p:spPr>
            <a:xfrm flipH="false" flipV="false" rot="0">
              <a:off x="468343" y="466095"/>
              <a:ext cx="5053183" cy="5130237"/>
            </a:xfrm>
            <a:custGeom>
              <a:avLst/>
              <a:gdLst/>
              <a:ahLst/>
              <a:cxnLst/>
              <a:rect r="r" b="b" t="t" l="l"/>
              <a:pathLst>
                <a:path h="5130237" w="5053183">
                  <a:moveTo>
                    <a:pt x="0" y="0"/>
                  </a:moveTo>
                  <a:lnTo>
                    <a:pt x="5053183" y="0"/>
                  </a:lnTo>
                  <a:lnTo>
                    <a:pt x="5053183" y="5130237"/>
                  </a:lnTo>
                  <a:lnTo>
                    <a:pt x="0" y="5130237"/>
                  </a:lnTo>
                  <a:lnTo>
                    <a:pt x="0" y="0"/>
                  </a:lnTo>
                  <a:close/>
                </a:path>
              </a:pathLst>
            </a:custGeom>
            <a:blipFill>
              <a:blip r:embed="rId5"/>
              <a:stretch>
                <a:fillRect l="-13453" t="0" r="-13453" b="0"/>
              </a:stretch>
            </a:blipFill>
          </p:spPr>
        </p:sp>
        <p:sp>
          <p:nvSpPr>
            <p:cNvPr name="TextBox 15" id="15"/>
            <p:cNvSpPr txBox="true"/>
            <p:nvPr/>
          </p:nvSpPr>
          <p:spPr>
            <a:xfrm rot="0">
              <a:off x="574412" y="6227716"/>
              <a:ext cx="4806359" cy="428625"/>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Seo-jun PCs</a:t>
              </a:r>
            </a:p>
          </p:txBody>
        </p:sp>
      </p:grpSp>
      <p:grpSp>
        <p:nvGrpSpPr>
          <p:cNvPr name="Group 16" id="16"/>
          <p:cNvGrpSpPr/>
          <p:nvPr/>
        </p:nvGrpSpPr>
        <p:grpSpPr>
          <a:xfrm rot="0">
            <a:off x="14138089" y="2897800"/>
            <a:ext cx="4519767" cy="5278421"/>
            <a:chOff x="0" y="0"/>
            <a:chExt cx="6026356" cy="7037895"/>
          </a:xfrm>
        </p:grpSpPr>
        <p:grpSp>
          <p:nvGrpSpPr>
            <p:cNvPr name="Group 17" id="17"/>
            <p:cNvGrpSpPr/>
            <p:nvPr/>
          </p:nvGrpSpPr>
          <p:grpSpPr>
            <a:xfrm rot="0">
              <a:off x="0" y="0"/>
              <a:ext cx="6026356" cy="7037895"/>
              <a:chOff x="0" y="0"/>
              <a:chExt cx="54139690" cy="63227171"/>
            </a:xfrm>
          </p:grpSpPr>
          <p:sp>
            <p:nvSpPr>
              <p:cNvPr name="Freeform 18" id="18"/>
              <p:cNvSpPr/>
              <p:nvPr/>
            </p:nvSpPr>
            <p:spPr>
              <a:xfrm flipH="false" flipV="false" rot="0">
                <a:off x="72390" y="72390"/>
                <a:ext cx="53994908" cy="63082391"/>
              </a:xfrm>
              <a:custGeom>
                <a:avLst/>
                <a:gdLst/>
                <a:ahLst/>
                <a:cxnLst/>
                <a:rect r="r" b="b" t="t" l="l"/>
                <a:pathLst>
                  <a:path h="63082391" w="53994908">
                    <a:moveTo>
                      <a:pt x="0" y="0"/>
                    </a:moveTo>
                    <a:lnTo>
                      <a:pt x="53994908" y="0"/>
                    </a:lnTo>
                    <a:lnTo>
                      <a:pt x="53994908" y="63082391"/>
                    </a:lnTo>
                    <a:lnTo>
                      <a:pt x="0" y="63082391"/>
                    </a:lnTo>
                    <a:lnTo>
                      <a:pt x="0" y="0"/>
                    </a:lnTo>
                    <a:close/>
                  </a:path>
                </a:pathLst>
              </a:custGeom>
              <a:solidFill>
                <a:srgbClr val="FFFFFF"/>
              </a:solidFill>
            </p:spPr>
          </p:sp>
          <p:sp>
            <p:nvSpPr>
              <p:cNvPr name="Freeform 19" id="19"/>
              <p:cNvSpPr/>
              <p:nvPr/>
            </p:nvSpPr>
            <p:spPr>
              <a:xfrm flipH="false" flipV="false" rot="0">
                <a:off x="0" y="0"/>
                <a:ext cx="54139691" cy="63227173"/>
              </a:xfrm>
              <a:custGeom>
                <a:avLst/>
                <a:gdLst/>
                <a:ahLst/>
                <a:cxnLst/>
                <a:rect r="r" b="b" t="t" l="l"/>
                <a:pathLst>
                  <a:path h="63227173" w="54139691">
                    <a:moveTo>
                      <a:pt x="53994912" y="63082388"/>
                    </a:moveTo>
                    <a:lnTo>
                      <a:pt x="54139691" y="63082388"/>
                    </a:lnTo>
                    <a:lnTo>
                      <a:pt x="54139691" y="63227173"/>
                    </a:lnTo>
                    <a:lnTo>
                      <a:pt x="53994912" y="63227173"/>
                    </a:lnTo>
                    <a:lnTo>
                      <a:pt x="53994912" y="63082388"/>
                    </a:lnTo>
                    <a:close/>
                    <a:moveTo>
                      <a:pt x="0" y="144780"/>
                    </a:moveTo>
                    <a:lnTo>
                      <a:pt x="144780" y="144780"/>
                    </a:lnTo>
                    <a:lnTo>
                      <a:pt x="144780" y="63082388"/>
                    </a:lnTo>
                    <a:lnTo>
                      <a:pt x="0" y="63082388"/>
                    </a:lnTo>
                    <a:lnTo>
                      <a:pt x="0" y="144780"/>
                    </a:lnTo>
                    <a:close/>
                    <a:moveTo>
                      <a:pt x="0" y="63082388"/>
                    </a:moveTo>
                    <a:lnTo>
                      <a:pt x="144780" y="63082388"/>
                    </a:lnTo>
                    <a:lnTo>
                      <a:pt x="144780" y="63227173"/>
                    </a:lnTo>
                    <a:lnTo>
                      <a:pt x="0" y="63227173"/>
                    </a:lnTo>
                    <a:lnTo>
                      <a:pt x="0" y="63082388"/>
                    </a:lnTo>
                    <a:close/>
                    <a:moveTo>
                      <a:pt x="53994912" y="144780"/>
                    </a:moveTo>
                    <a:lnTo>
                      <a:pt x="54139691" y="144780"/>
                    </a:lnTo>
                    <a:lnTo>
                      <a:pt x="54139691" y="63082388"/>
                    </a:lnTo>
                    <a:lnTo>
                      <a:pt x="53994912" y="63082388"/>
                    </a:lnTo>
                    <a:lnTo>
                      <a:pt x="53994912" y="144780"/>
                    </a:lnTo>
                    <a:close/>
                    <a:moveTo>
                      <a:pt x="144780" y="63082388"/>
                    </a:moveTo>
                    <a:lnTo>
                      <a:pt x="53994912" y="63082388"/>
                    </a:lnTo>
                    <a:lnTo>
                      <a:pt x="53994912" y="63227173"/>
                    </a:lnTo>
                    <a:lnTo>
                      <a:pt x="144780" y="63227173"/>
                    </a:lnTo>
                    <a:lnTo>
                      <a:pt x="144780" y="63082388"/>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20" id="20"/>
            <p:cNvSpPr/>
            <p:nvPr/>
          </p:nvSpPr>
          <p:spPr>
            <a:xfrm flipH="false" flipV="false" rot="0">
              <a:off x="468343" y="466095"/>
              <a:ext cx="5053183" cy="5130237"/>
            </a:xfrm>
            <a:custGeom>
              <a:avLst/>
              <a:gdLst/>
              <a:ahLst/>
              <a:cxnLst/>
              <a:rect r="r" b="b" t="t" l="l"/>
              <a:pathLst>
                <a:path h="5130237" w="5053183">
                  <a:moveTo>
                    <a:pt x="0" y="0"/>
                  </a:moveTo>
                  <a:lnTo>
                    <a:pt x="5053183" y="0"/>
                  </a:lnTo>
                  <a:lnTo>
                    <a:pt x="5053183" y="5130237"/>
                  </a:lnTo>
                  <a:lnTo>
                    <a:pt x="0" y="5130237"/>
                  </a:lnTo>
                  <a:lnTo>
                    <a:pt x="0" y="0"/>
                  </a:lnTo>
                  <a:close/>
                </a:path>
              </a:pathLst>
            </a:custGeom>
            <a:blipFill>
              <a:blip r:embed="rId6"/>
              <a:stretch>
                <a:fillRect l="-13453" t="0" r="-13453" b="0"/>
              </a:stretch>
            </a:blipFill>
          </p:spPr>
        </p:sp>
        <p:sp>
          <p:nvSpPr>
            <p:cNvPr name="TextBox 21" id="21"/>
            <p:cNvSpPr txBox="true"/>
            <p:nvPr/>
          </p:nvSpPr>
          <p:spPr>
            <a:xfrm rot="0">
              <a:off x="574412" y="6227716"/>
              <a:ext cx="4806359" cy="428625"/>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jong-suk PCs</a:t>
              </a:r>
            </a:p>
          </p:txBody>
        </p:sp>
      </p:grpSp>
      <p:sp>
        <p:nvSpPr>
          <p:cNvPr name="Freeform 22" id="22"/>
          <p:cNvSpPr/>
          <p:nvPr/>
        </p:nvSpPr>
        <p:spPr>
          <a:xfrm flipH="false" flipV="false" rot="0">
            <a:off x="13304596" y="9157442"/>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9151597" y="5008579"/>
            <a:ext cx="4519767" cy="5278421"/>
            <a:chOff x="0" y="0"/>
            <a:chExt cx="6026356" cy="7037895"/>
          </a:xfrm>
        </p:grpSpPr>
        <p:grpSp>
          <p:nvGrpSpPr>
            <p:cNvPr name="Group 24" id="24"/>
            <p:cNvGrpSpPr/>
            <p:nvPr/>
          </p:nvGrpSpPr>
          <p:grpSpPr>
            <a:xfrm rot="0">
              <a:off x="0" y="0"/>
              <a:ext cx="6026356" cy="7037895"/>
              <a:chOff x="0" y="0"/>
              <a:chExt cx="54139690" cy="63227171"/>
            </a:xfrm>
          </p:grpSpPr>
          <p:sp>
            <p:nvSpPr>
              <p:cNvPr name="Freeform 25" id="25"/>
              <p:cNvSpPr/>
              <p:nvPr/>
            </p:nvSpPr>
            <p:spPr>
              <a:xfrm flipH="false" flipV="false" rot="0">
                <a:off x="72390" y="72390"/>
                <a:ext cx="53994908" cy="63082391"/>
              </a:xfrm>
              <a:custGeom>
                <a:avLst/>
                <a:gdLst/>
                <a:ahLst/>
                <a:cxnLst/>
                <a:rect r="r" b="b" t="t" l="l"/>
                <a:pathLst>
                  <a:path h="63082391" w="53994908">
                    <a:moveTo>
                      <a:pt x="0" y="0"/>
                    </a:moveTo>
                    <a:lnTo>
                      <a:pt x="53994908" y="0"/>
                    </a:lnTo>
                    <a:lnTo>
                      <a:pt x="53994908" y="63082391"/>
                    </a:lnTo>
                    <a:lnTo>
                      <a:pt x="0" y="63082391"/>
                    </a:lnTo>
                    <a:lnTo>
                      <a:pt x="0" y="0"/>
                    </a:lnTo>
                    <a:close/>
                  </a:path>
                </a:pathLst>
              </a:custGeom>
              <a:solidFill>
                <a:srgbClr val="FFFFFF"/>
              </a:solidFill>
            </p:spPr>
          </p:sp>
          <p:sp>
            <p:nvSpPr>
              <p:cNvPr name="Freeform 26" id="26"/>
              <p:cNvSpPr/>
              <p:nvPr/>
            </p:nvSpPr>
            <p:spPr>
              <a:xfrm flipH="false" flipV="false" rot="0">
                <a:off x="0" y="0"/>
                <a:ext cx="54139691" cy="63227173"/>
              </a:xfrm>
              <a:custGeom>
                <a:avLst/>
                <a:gdLst/>
                <a:ahLst/>
                <a:cxnLst/>
                <a:rect r="r" b="b" t="t" l="l"/>
                <a:pathLst>
                  <a:path h="63227173" w="54139691">
                    <a:moveTo>
                      <a:pt x="53994912" y="63082388"/>
                    </a:moveTo>
                    <a:lnTo>
                      <a:pt x="54139691" y="63082388"/>
                    </a:lnTo>
                    <a:lnTo>
                      <a:pt x="54139691" y="63227173"/>
                    </a:lnTo>
                    <a:lnTo>
                      <a:pt x="53994912" y="63227173"/>
                    </a:lnTo>
                    <a:lnTo>
                      <a:pt x="53994912" y="63082388"/>
                    </a:lnTo>
                    <a:close/>
                    <a:moveTo>
                      <a:pt x="0" y="144780"/>
                    </a:moveTo>
                    <a:lnTo>
                      <a:pt x="144780" y="144780"/>
                    </a:lnTo>
                    <a:lnTo>
                      <a:pt x="144780" y="63082388"/>
                    </a:lnTo>
                    <a:lnTo>
                      <a:pt x="0" y="63082388"/>
                    </a:lnTo>
                    <a:lnTo>
                      <a:pt x="0" y="144780"/>
                    </a:lnTo>
                    <a:close/>
                    <a:moveTo>
                      <a:pt x="0" y="63082388"/>
                    </a:moveTo>
                    <a:lnTo>
                      <a:pt x="144780" y="63082388"/>
                    </a:lnTo>
                    <a:lnTo>
                      <a:pt x="144780" y="63227173"/>
                    </a:lnTo>
                    <a:lnTo>
                      <a:pt x="0" y="63227173"/>
                    </a:lnTo>
                    <a:lnTo>
                      <a:pt x="0" y="63082388"/>
                    </a:lnTo>
                    <a:close/>
                    <a:moveTo>
                      <a:pt x="53994912" y="144780"/>
                    </a:moveTo>
                    <a:lnTo>
                      <a:pt x="54139691" y="144780"/>
                    </a:lnTo>
                    <a:lnTo>
                      <a:pt x="54139691" y="63082388"/>
                    </a:lnTo>
                    <a:lnTo>
                      <a:pt x="53994912" y="63082388"/>
                    </a:lnTo>
                    <a:lnTo>
                      <a:pt x="53994912" y="144780"/>
                    </a:lnTo>
                    <a:close/>
                    <a:moveTo>
                      <a:pt x="144780" y="63082388"/>
                    </a:moveTo>
                    <a:lnTo>
                      <a:pt x="53994912" y="63082388"/>
                    </a:lnTo>
                    <a:lnTo>
                      <a:pt x="53994912" y="63227173"/>
                    </a:lnTo>
                    <a:lnTo>
                      <a:pt x="144780" y="63227173"/>
                    </a:lnTo>
                    <a:lnTo>
                      <a:pt x="144780" y="63082388"/>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27" id="27"/>
            <p:cNvSpPr/>
            <p:nvPr/>
          </p:nvSpPr>
          <p:spPr>
            <a:xfrm flipH="false" flipV="false" rot="0">
              <a:off x="468343" y="466095"/>
              <a:ext cx="5053183" cy="5130237"/>
            </a:xfrm>
            <a:custGeom>
              <a:avLst/>
              <a:gdLst/>
              <a:ahLst/>
              <a:cxnLst/>
              <a:rect r="r" b="b" t="t" l="l"/>
              <a:pathLst>
                <a:path h="5130237" w="5053183">
                  <a:moveTo>
                    <a:pt x="0" y="0"/>
                  </a:moveTo>
                  <a:lnTo>
                    <a:pt x="5053183" y="0"/>
                  </a:lnTo>
                  <a:lnTo>
                    <a:pt x="5053183" y="5130237"/>
                  </a:lnTo>
                  <a:lnTo>
                    <a:pt x="0" y="5130237"/>
                  </a:lnTo>
                  <a:lnTo>
                    <a:pt x="0" y="0"/>
                  </a:lnTo>
                  <a:close/>
                </a:path>
              </a:pathLst>
            </a:custGeom>
            <a:blipFill>
              <a:blip r:embed="rId7"/>
              <a:stretch>
                <a:fillRect l="0" t="-11593" r="0" b="-11593"/>
              </a:stretch>
            </a:blipFill>
          </p:spPr>
        </p:sp>
        <p:sp>
          <p:nvSpPr>
            <p:cNvPr name="TextBox 28" id="28"/>
            <p:cNvSpPr txBox="true"/>
            <p:nvPr/>
          </p:nvSpPr>
          <p:spPr>
            <a:xfrm rot="0">
              <a:off x="574412" y="6227716"/>
              <a:ext cx="4806359" cy="428625"/>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Baek-hyun PCs</a:t>
              </a:r>
            </a:p>
          </p:txBody>
        </p:sp>
      </p:grpSp>
      <p:sp>
        <p:nvSpPr>
          <p:cNvPr name="Freeform 29" id="29"/>
          <p:cNvSpPr/>
          <p:nvPr/>
        </p:nvSpPr>
        <p:spPr>
          <a:xfrm flipH="false" flipV="false" rot="502621">
            <a:off x="16572181" y="7765229"/>
            <a:ext cx="2621686" cy="2583552"/>
          </a:xfrm>
          <a:custGeom>
            <a:avLst/>
            <a:gdLst/>
            <a:ahLst/>
            <a:cxnLst/>
            <a:rect r="r" b="b" t="t" l="l"/>
            <a:pathLst>
              <a:path h="2583552" w="2621686">
                <a:moveTo>
                  <a:pt x="0" y="0"/>
                </a:moveTo>
                <a:lnTo>
                  <a:pt x="2621686" y="0"/>
                </a:lnTo>
                <a:lnTo>
                  <a:pt x="2621686" y="2583552"/>
                </a:lnTo>
                <a:lnTo>
                  <a:pt x="0" y="2583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3130159" y="1837833"/>
            <a:ext cx="2620144" cy="2119935"/>
          </a:xfrm>
          <a:custGeom>
            <a:avLst/>
            <a:gdLst/>
            <a:ahLst/>
            <a:cxnLst/>
            <a:rect r="r" b="b" t="t" l="l"/>
            <a:pathLst>
              <a:path h="2119935" w="2620144">
                <a:moveTo>
                  <a:pt x="0" y="0"/>
                </a:moveTo>
                <a:lnTo>
                  <a:pt x="2620144" y="0"/>
                </a:lnTo>
                <a:lnTo>
                  <a:pt x="2620144" y="2119934"/>
                </a:lnTo>
                <a:lnTo>
                  <a:pt x="0" y="21199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1092475">
            <a:off x="8832103" y="2154173"/>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957024">
            <a:off x="13818595" y="5243382"/>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741138">
            <a:off x="8810594" y="7459343"/>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16252825" y="1636538"/>
            <a:ext cx="402590" cy="402590"/>
          </a:xfrm>
          <a:custGeom>
            <a:avLst/>
            <a:gdLst/>
            <a:ahLst/>
            <a:cxnLst/>
            <a:rect r="r" b="b" t="t" l="l"/>
            <a:pathLst>
              <a:path h="402590" w="402590">
                <a:moveTo>
                  <a:pt x="0" y="0"/>
                </a:moveTo>
                <a:lnTo>
                  <a:pt x="402590" y="0"/>
                </a:lnTo>
                <a:lnTo>
                  <a:pt x="402590" y="402590"/>
                </a:lnTo>
                <a:lnTo>
                  <a:pt x="0" y="4025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5" id="35"/>
          <p:cNvSpPr/>
          <p:nvPr/>
        </p:nvSpPr>
        <p:spPr>
          <a:xfrm flipH="false" flipV="false" rot="0">
            <a:off x="14529250" y="8654415"/>
            <a:ext cx="402590" cy="402590"/>
          </a:xfrm>
          <a:custGeom>
            <a:avLst/>
            <a:gdLst/>
            <a:ahLst/>
            <a:cxnLst/>
            <a:rect r="r" b="b" t="t" l="l"/>
            <a:pathLst>
              <a:path h="402590" w="402590">
                <a:moveTo>
                  <a:pt x="0" y="0"/>
                </a:moveTo>
                <a:lnTo>
                  <a:pt x="402590" y="0"/>
                </a:lnTo>
                <a:lnTo>
                  <a:pt x="402590" y="402590"/>
                </a:lnTo>
                <a:lnTo>
                  <a:pt x="0" y="4025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0">
            <a:off x="15229466" y="-569569"/>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0">
            <a:off x="14311977" y="1495800"/>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26094" y="1028700"/>
            <a:ext cx="11035811" cy="10287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Financial Sheet</a:t>
            </a:r>
          </a:p>
        </p:txBody>
      </p:sp>
      <p:grpSp>
        <p:nvGrpSpPr>
          <p:cNvPr name="Group 4" id="4"/>
          <p:cNvGrpSpPr/>
          <p:nvPr/>
        </p:nvGrpSpPr>
        <p:grpSpPr>
          <a:xfrm rot="0">
            <a:off x="-1819482" y="5958821"/>
            <a:ext cx="22493745" cy="6598957"/>
            <a:chOff x="0" y="0"/>
            <a:chExt cx="29991659" cy="8798610"/>
          </a:xfrm>
        </p:grpSpPr>
        <p:sp>
          <p:nvSpPr>
            <p:cNvPr name="Freeform 5" id="5"/>
            <p:cNvSpPr/>
            <p:nvPr/>
          </p:nvSpPr>
          <p:spPr>
            <a:xfrm flipH="false" flipV="false" rot="0">
              <a:off x="0" y="0"/>
              <a:ext cx="17219154" cy="8798610"/>
            </a:xfrm>
            <a:custGeom>
              <a:avLst/>
              <a:gdLst/>
              <a:ahLst/>
              <a:cxnLst/>
              <a:rect r="r" b="b" t="t" l="l"/>
              <a:pathLst>
                <a:path h="8798610" w="17219154">
                  <a:moveTo>
                    <a:pt x="0" y="0"/>
                  </a:moveTo>
                  <a:lnTo>
                    <a:pt x="17219154" y="0"/>
                  </a:lnTo>
                  <a:lnTo>
                    <a:pt x="17219154" y="8798610"/>
                  </a:lnTo>
                  <a:lnTo>
                    <a:pt x="0" y="8798610"/>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72505" y="0"/>
              <a:ext cx="17219154" cy="8798610"/>
            </a:xfrm>
            <a:custGeom>
              <a:avLst/>
              <a:gdLst/>
              <a:ahLst/>
              <a:cxnLst/>
              <a:rect r="r" b="b" t="t" l="l"/>
              <a:pathLst>
                <a:path h="8798610" w="17219154">
                  <a:moveTo>
                    <a:pt x="0" y="0"/>
                  </a:moveTo>
                  <a:lnTo>
                    <a:pt x="17219154" y="0"/>
                  </a:lnTo>
                  <a:lnTo>
                    <a:pt x="17219154" y="8798610"/>
                  </a:lnTo>
                  <a:lnTo>
                    <a:pt x="0" y="8798610"/>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7687207" y="2394786"/>
            <a:ext cx="2913585" cy="787021"/>
            <a:chOff x="0" y="0"/>
            <a:chExt cx="3884780" cy="1049361"/>
          </a:xfrm>
        </p:grpSpPr>
        <p:grpSp>
          <p:nvGrpSpPr>
            <p:cNvPr name="Group 8" id="8"/>
            <p:cNvGrpSpPr/>
            <p:nvPr/>
          </p:nvGrpSpPr>
          <p:grpSpPr>
            <a:xfrm rot="0">
              <a:off x="0" y="0"/>
              <a:ext cx="3884780" cy="1049361"/>
              <a:chOff x="0" y="0"/>
              <a:chExt cx="34900162" cy="9427274"/>
            </a:xfrm>
          </p:grpSpPr>
          <p:sp>
            <p:nvSpPr>
              <p:cNvPr name="Freeform 9" id="9">
                <a:hlinkClick r:id="rId6"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E0D2EF"/>
              </a:solidFill>
            </p:spPr>
          </p:sp>
          <p:sp>
            <p:nvSpPr>
              <p:cNvPr name="Freeform 10" id="10">
                <a:hlinkClick r:id="rId6"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11" id="11"/>
            <p:cNvSpPr txBox="true"/>
            <p:nvPr/>
          </p:nvSpPr>
          <p:spPr>
            <a:xfrm rot="0">
              <a:off x="282088" y="266448"/>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6" action="ppaction://hlinksldjump"/>
                </a:rPr>
                <a:t>Back to Overview</a:t>
              </a:r>
            </a:p>
          </p:txBody>
        </p:sp>
      </p:grpSp>
      <p:sp>
        <p:nvSpPr>
          <p:cNvPr name="Freeform 12" id="12"/>
          <p:cNvSpPr/>
          <p:nvPr/>
        </p:nvSpPr>
        <p:spPr>
          <a:xfrm flipH="false" flipV="false" rot="0">
            <a:off x="3795589" y="3024967"/>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5125599" y="3239913"/>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4" id="14"/>
          <p:cNvGraphicFramePr>
            <a:graphicFrameLocks noGrp="true"/>
          </p:cNvGraphicFramePr>
          <p:nvPr/>
        </p:nvGraphicFramePr>
        <p:xfrm>
          <a:off x="1028700" y="4046719"/>
          <a:ext cx="16230600" cy="5211581"/>
        </p:xfrm>
        <a:graphic>
          <a:graphicData uri="http://schemas.openxmlformats.org/drawingml/2006/table">
            <a:tbl>
              <a:tblPr/>
              <a:tblGrid>
                <a:gridCol w="2705100"/>
                <a:gridCol w="2705100"/>
                <a:gridCol w="2705100"/>
                <a:gridCol w="2705100"/>
                <a:gridCol w="2705100"/>
                <a:gridCol w="2705100"/>
              </a:tblGrid>
              <a:tr h="598255">
                <a:tc>
                  <a:txBody>
                    <a:bodyPr anchor="t" rtlCol="false"/>
                    <a:lstStyle/>
                    <a:p>
                      <a:pPr algn="ctr">
                        <a:lnSpc>
                          <a:spcPts val="28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Barlow"/>
                        </a:rPr>
                        <a:t>Monthly Budget</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Barlow"/>
                        </a:rPr>
                        <a:t>Goal Idol</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Barlow"/>
                        </a:rPr>
                        <a:t>Type of PC</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Barlow"/>
                        </a:rPr>
                        <a:t>Price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Barlow"/>
                        </a:rPr>
                        <a:t>Status</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r>
              <a:tr h="768888">
                <a:tc>
                  <a:txBody>
                    <a:bodyPr anchor="t" rtlCol="false"/>
                    <a:lstStyle/>
                    <a:p>
                      <a:pPr algn="ctr">
                        <a:lnSpc>
                          <a:spcPts val="2799"/>
                        </a:lnSpc>
                        <a:defRPr/>
                      </a:pPr>
                      <a:r>
                        <a:rPr lang="en-US" sz="1999">
                          <a:solidFill>
                            <a:srgbClr val="7B5434"/>
                          </a:solidFill>
                          <a:latin typeface="Barlow"/>
                        </a:rPr>
                        <a:t>January</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Baek-hyun</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Sunlight-era PC</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Came Home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r h="768888">
                <a:tc>
                  <a:txBody>
                    <a:bodyPr anchor="t" rtlCol="false"/>
                    <a:lstStyle/>
                    <a:p>
                      <a:pPr algn="ctr">
                        <a:lnSpc>
                          <a:spcPts val="2800"/>
                        </a:lnSpc>
                        <a:defRPr/>
                      </a:pPr>
                      <a:r>
                        <a:rPr lang="en-US" sz="2000">
                          <a:solidFill>
                            <a:srgbClr val="7B5434"/>
                          </a:solidFill>
                          <a:latin typeface="Barlow"/>
                        </a:rPr>
                        <a:t>February</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Seo-jun</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Album PC</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Prio</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r h="768888">
                <a:tc>
                  <a:txBody>
                    <a:bodyPr anchor="t" rtlCol="false"/>
                    <a:lstStyle/>
                    <a:p>
                      <a:pPr algn="ctr">
                        <a:lnSpc>
                          <a:spcPts val="2800"/>
                        </a:lnSpc>
                        <a:defRPr/>
                      </a:pPr>
                      <a:r>
                        <a:rPr lang="en-US" sz="2000">
                          <a:solidFill>
                            <a:srgbClr val="7B5434"/>
                          </a:solidFill>
                          <a:latin typeface="Barlow"/>
                        </a:rPr>
                        <a:t>March</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Jong-suk</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DVD 2025 PC</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$ 000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LF</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r h="768888">
                <a:tc>
                  <a:txBody>
                    <a:bodyPr anchor="t" rtlCol="false"/>
                    <a:lstStyle/>
                    <a:p>
                      <a:pPr algn="ctr">
                        <a:lnSpc>
                          <a:spcPts val="2800"/>
                        </a:lnSpc>
                        <a:defRPr/>
                      </a:pPr>
                      <a:r>
                        <a:rPr lang="en-US" sz="2000">
                          <a:solidFill>
                            <a:srgbClr val="7B5434"/>
                          </a:solidFill>
                          <a:latin typeface="Barlow"/>
                        </a:rPr>
                        <a:t>April</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r h="768888">
                <a:tc>
                  <a:txBody>
                    <a:bodyPr anchor="t" rtlCol="false"/>
                    <a:lstStyle/>
                    <a:p>
                      <a:pPr algn="ctr">
                        <a:lnSpc>
                          <a:spcPts val="2800"/>
                        </a:lnSpc>
                        <a:defRPr/>
                      </a:pPr>
                      <a:r>
                        <a:rPr lang="en-US" sz="2000">
                          <a:solidFill>
                            <a:srgbClr val="7B5434"/>
                          </a:solidFill>
                          <a:latin typeface="Barlow"/>
                        </a:rPr>
                        <a:t>May</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r h="768888">
                <a:tc>
                  <a:txBody>
                    <a:bodyPr anchor="t" rtlCol="false"/>
                    <a:lstStyle/>
                    <a:p>
                      <a:pPr algn="ctr">
                        <a:lnSpc>
                          <a:spcPts val="2800"/>
                        </a:lnSpc>
                        <a:defRPr/>
                      </a:pPr>
                      <a:r>
                        <a:rPr lang="en-US" sz="2000">
                          <a:solidFill>
                            <a:srgbClr val="7B5434"/>
                          </a:solidFill>
                          <a:latin typeface="Barlow"/>
                        </a:rPr>
                        <a:t>June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bl>
          </a:graphicData>
        </a:graphic>
      </p:graphicFrame>
      <p:sp>
        <p:nvSpPr>
          <p:cNvPr name="Freeform 15" id="15"/>
          <p:cNvSpPr/>
          <p:nvPr/>
        </p:nvSpPr>
        <p:spPr>
          <a:xfrm flipH="false" flipV="false" rot="0">
            <a:off x="13607958" y="2966861"/>
            <a:ext cx="429892" cy="429892"/>
          </a:xfrm>
          <a:custGeom>
            <a:avLst/>
            <a:gdLst/>
            <a:ahLst/>
            <a:cxnLst/>
            <a:rect r="r" b="b" t="t" l="l"/>
            <a:pathLst>
              <a:path h="429892" w="429892">
                <a:moveTo>
                  <a:pt x="0" y="0"/>
                </a:moveTo>
                <a:lnTo>
                  <a:pt x="429892" y="0"/>
                </a:lnTo>
                <a:lnTo>
                  <a:pt x="429892" y="429892"/>
                </a:lnTo>
                <a:lnTo>
                  <a:pt x="0" y="4298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908385">
            <a:off x="3183115" y="1782312"/>
            <a:ext cx="550176" cy="550176"/>
          </a:xfrm>
          <a:custGeom>
            <a:avLst/>
            <a:gdLst/>
            <a:ahLst/>
            <a:cxnLst/>
            <a:rect r="r" b="b" t="t" l="l"/>
            <a:pathLst>
              <a:path h="550176" w="550176">
                <a:moveTo>
                  <a:pt x="0" y="0"/>
                </a:moveTo>
                <a:lnTo>
                  <a:pt x="550176" y="0"/>
                </a:lnTo>
                <a:lnTo>
                  <a:pt x="550176" y="550176"/>
                </a:lnTo>
                <a:lnTo>
                  <a:pt x="0" y="550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388641">
            <a:off x="15619727" y="1577142"/>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121656" y="1495800"/>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866592">
            <a:off x="1137221" y="2558777"/>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CEFEE"/>
        </a:solidFill>
      </p:bgPr>
    </p:bg>
    <p:spTree>
      <p:nvGrpSpPr>
        <p:cNvPr id="1" name=""/>
        <p:cNvGrpSpPr/>
        <p:nvPr/>
      </p:nvGrpSpPr>
      <p:grpSpPr>
        <a:xfrm>
          <a:off x="0" y="0"/>
          <a:ext cx="0" cy="0"/>
          <a:chOff x="0" y="0"/>
          <a:chExt cx="0" cy="0"/>
        </a:xfrm>
      </p:grpSpPr>
      <p:grpSp>
        <p:nvGrpSpPr>
          <p:cNvPr name="Group 2" id="2"/>
          <p:cNvGrpSpPr/>
          <p:nvPr/>
        </p:nvGrpSpPr>
        <p:grpSpPr>
          <a:xfrm rot="0">
            <a:off x="10621382" y="1162429"/>
            <a:ext cx="6637918" cy="1923671"/>
            <a:chOff x="0" y="0"/>
            <a:chExt cx="8850558" cy="2564895"/>
          </a:xfrm>
        </p:grpSpPr>
        <p:grpSp>
          <p:nvGrpSpPr>
            <p:cNvPr name="Group 3" id="3"/>
            <p:cNvGrpSpPr/>
            <p:nvPr/>
          </p:nvGrpSpPr>
          <p:grpSpPr>
            <a:xfrm rot="0">
              <a:off x="0" y="1515533"/>
              <a:ext cx="3884780" cy="1049361"/>
              <a:chOff x="0" y="0"/>
              <a:chExt cx="34900162" cy="9427274"/>
            </a:xfrm>
          </p:grpSpPr>
          <p:sp>
            <p:nvSpPr>
              <p:cNvPr name="Freeform 4" id="4">
                <a:hlinkClick r:id="rId2"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E0D2EF"/>
              </a:solidFill>
            </p:spPr>
          </p:sp>
          <p:sp>
            <p:nvSpPr>
              <p:cNvPr name="Freeform 5" id="5">
                <a:hlinkClick r:id="rId2"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6" id="6"/>
            <p:cNvSpPr txBox="true"/>
            <p:nvPr/>
          </p:nvSpPr>
          <p:spPr>
            <a:xfrm rot="0">
              <a:off x="282088" y="1781981"/>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2" action="ppaction://hlinksldjump"/>
                </a:rPr>
                <a:t>Back to Overview</a:t>
              </a:r>
            </a:p>
          </p:txBody>
        </p:sp>
        <p:sp>
          <p:nvSpPr>
            <p:cNvPr name="TextBox 7" id="7"/>
            <p:cNvSpPr txBox="true"/>
            <p:nvPr/>
          </p:nvSpPr>
          <p:spPr>
            <a:xfrm rot="0">
              <a:off x="0" y="-57150"/>
              <a:ext cx="8850558" cy="1140883"/>
            </a:xfrm>
            <a:prstGeom prst="rect">
              <a:avLst/>
            </a:prstGeom>
          </p:spPr>
          <p:txBody>
            <a:bodyPr anchor="t" rtlCol="false" tIns="0" lIns="0" bIns="0" rIns="0">
              <a:spAutoFit/>
            </a:bodyPr>
            <a:lstStyle/>
            <a:p>
              <a:pPr algn="l">
                <a:lnSpc>
                  <a:spcPts val="3499"/>
                </a:lnSpc>
              </a:pPr>
              <a:r>
                <a:rPr lang="en-US" sz="2499">
                  <a:solidFill>
                    <a:srgbClr val="7B5434"/>
                  </a:solidFill>
                  <a:latin typeface="Barlow"/>
                </a:rPr>
                <a:t> Seo-jun</a:t>
              </a:r>
              <a:r>
                <a:rPr lang="en-US" sz="2499">
                  <a:solidFill>
                    <a:srgbClr val="7B5434"/>
                  </a:solidFill>
                  <a:latin typeface="Barlow"/>
                </a:rPr>
                <a:t>, the most ulzzang of all, give me the strength to not buy your PC right now </a:t>
              </a:r>
            </a:p>
          </p:txBody>
        </p:sp>
      </p:grpSp>
      <p:graphicFrame>
        <p:nvGraphicFramePr>
          <p:cNvPr name="Table 8" id="8"/>
          <p:cNvGraphicFramePr>
            <a:graphicFrameLocks noGrp="true"/>
          </p:cNvGraphicFramePr>
          <p:nvPr/>
        </p:nvGraphicFramePr>
        <p:xfrm>
          <a:off x="1028700" y="4034688"/>
          <a:ext cx="16230600" cy="1668658"/>
        </p:xfrm>
        <a:graphic>
          <a:graphicData uri="http://schemas.openxmlformats.org/drawingml/2006/table">
            <a:tbl>
              <a:tblPr/>
              <a:tblGrid>
                <a:gridCol w="1623060"/>
                <a:gridCol w="1623060"/>
                <a:gridCol w="1623060"/>
                <a:gridCol w="1623060"/>
                <a:gridCol w="1623060"/>
                <a:gridCol w="1623060"/>
                <a:gridCol w="1623060"/>
                <a:gridCol w="1623060"/>
                <a:gridCol w="1623060"/>
                <a:gridCol w="1623060"/>
              </a:tblGrid>
              <a:tr h="654765">
                <a:tc>
                  <a:txBody>
                    <a:bodyPr anchor="t" rtlCol="false"/>
                    <a:lstStyle/>
                    <a:p>
                      <a:pPr algn="ctr">
                        <a:lnSpc>
                          <a:spcPts val="2799"/>
                        </a:lnSpc>
                        <a:defRPr/>
                      </a:pPr>
                      <a:r>
                        <a:rPr lang="en-US" sz="1999">
                          <a:solidFill>
                            <a:srgbClr val="7B5434"/>
                          </a:solidFill>
                          <a:latin typeface="Wedges"/>
                        </a:rPr>
                        <a:t>1</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2</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3</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4</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5</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6</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7</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8</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9</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799"/>
                        </a:lnSpc>
                        <a:defRPr/>
                      </a:pPr>
                      <a:r>
                        <a:rPr lang="en-US" sz="1999">
                          <a:solidFill>
                            <a:srgbClr val="7B5434"/>
                          </a:solidFill>
                          <a:latin typeface="Wedges"/>
                        </a:rPr>
                        <a:t>10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r>
              <a:tr h="1013893">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Hwaiting, me!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bl>
          </a:graphicData>
        </a:graphic>
      </p:graphicFrame>
      <p:sp>
        <p:nvSpPr>
          <p:cNvPr name="Freeform 9" id="9"/>
          <p:cNvSpPr/>
          <p:nvPr/>
        </p:nvSpPr>
        <p:spPr>
          <a:xfrm flipH="false" flipV="false" rot="0">
            <a:off x="1665971" y="4854729"/>
            <a:ext cx="373331" cy="362471"/>
          </a:xfrm>
          <a:custGeom>
            <a:avLst/>
            <a:gdLst/>
            <a:ahLst/>
            <a:cxnLst/>
            <a:rect r="r" b="b" t="t" l="l"/>
            <a:pathLst>
              <a:path h="362471" w="373331">
                <a:moveTo>
                  <a:pt x="0" y="0"/>
                </a:moveTo>
                <a:lnTo>
                  <a:pt x="373331" y="0"/>
                </a:lnTo>
                <a:lnTo>
                  <a:pt x="373331" y="362471"/>
                </a:lnTo>
                <a:lnTo>
                  <a:pt x="0" y="362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0" id="10"/>
          <p:cNvGraphicFramePr>
            <a:graphicFrameLocks noGrp="true"/>
          </p:cNvGraphicFramePr>
          <p:nvPr/>
        </p:nvGraphicFramePr>
        <p:xfrm>
          <a:off x="1028700" y="5869315"/>
          <a:ext cx="16230600" cy="1668658"/>
        </p:xfrm>
        <a:graphic>
          <a:graphicData uri="http://schemas.openxmlformats.org/drawingml/2006/table">
            <a:tbl>
              <a:tblPr/>
              <a:tblGrid>
                <a:gridCol w="1623060"/>
                <a:gridCol w="1623060"/>
                <a:gridCol w="1623060"/>
                <a:gridCol w="1623060"/>
                <a:gridCol w="1623060"/>
                <a:gridCol w="1623060"/>
                <a:gridCol w="1623060"/>
                <a:gridCol w="1623060"/>
                <a:gridCol w="1623060"/>
                <a:gridCol w="1623060"/>
              </a:tblGrid>
              <a:tr h="654765">
                <a:tc>
                  <a:txBody>
                    <a:bodyPr anchor="t" rtlCol="false"/>
                    <a:lstStyle/>
                    <a:p>
                      <a:pPr algn="ctr">
                        <a:lnSpc>
                          <a:spcPts val="2800"/>
                        </a:lnSpc>
                        <a:defRPr/>
                      </a:pPr>
                      <a:r>
                        <a:rPr lang="en-US" sz="2000">
                          <a:solidFill>
                            <a:srgbClr val="7B5434"/>
                          </a:solidFill>
                          <a:latin typeface="Wedges"/>
                        </a:rPr>
                        <a:t>11</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12</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13</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14</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15</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16</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17</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18</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19</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r>
              <a:tr h="1013893">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Halfway there!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bl>
          </a:graphicData>
        </a:graphic>
      </p:graphicFrame>
      <p:graphicFrame>
        <p:nvGraphicFramePr>
          <p:cNvPr name="Table 11" id="11"/>
          <p:cNvGraphicFramePr>
            <a:graphicFrameLocks noGrp="true"/>
          </p:cNvGraphicFramePr>
          <p:nvPr/>
        </p:nvGraphicFramePr>
        <p:xfrm>
          <a:off x="1028700" y="7703942"/>
          <a:ext cx="16230600" cy="1668658"/>
        </p:xfrm>
        <a:graphic>
          <a:graphicData uri="http://schemas.openxmlformats.org/drawingml/2006/table">
            <a:tbl>
              <a:tblPr/>
              <a:tblGrid>
                <a:gridCol w="1623060"/>
                <a:gridCol w="1623060"/>
                <a:gridCol w="1623060"/>
                <a:gridCol w="1623060"/>
                <a:gridCol w="1623060"/>
                <a:gridCol w="1623060"/>
                <a:gridCol w="1623060"/>
                <a:gridCol w="1623060"/>
                <a:gridCol w="1623060"/>
                <a:gridCol w="1623060"/>
              </a:tblGrid>
              <a:tr h="654765">
                <a:tc>
                  <a:txBody>
                    <a:bodyPr anchor="t" rtlCol="false"/>
                    <a:lstStyle/>
                    <a:p>
                      <a:pPr algn="ctr">
                        <a:lnSpc>
                          <a:spcPts val="2800"/>
                        </a:lnSpc>
                        <a:defRPr/>
                      </a:pPr>
                      <a:r>
                        <a:rPr lang="en-US" sz="2000">
                          <a:solidFill>
                            <a:srgbClr val="7B5434"/>
                          </a:solidFill>
                          <a:latin typeface="Wedges"/>
                        </a:rPr>
                        <a:t>21</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22</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23</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24</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25</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26</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27</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28</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29</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c>
                  <a:txBody>
                    <a:bodyPr anchor="t" rtlCol="false"/>
                    <a:lstStyle/>
                    <a:p>
                      <a:pPr algn="ctr">
                        <a:lnSpc>
                          <a:spcPts val="2800"/>
                        </a:lnSpc>
                        <a:defRPr/>
                      </a:pPr>
                      <a:r>
                        <a:rPr lang="en-US" sz="2000">
                          <a:solidFill>
                            <a:srgbClr val="7B5434"/>
                          </a:solidFill>
                          <a:latin typeface="Wedges"/>
                        </a:rPr>
                        <a:t>30</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C4C9"/>
                    </a:solidFill>
                  </a:tcPr>
                </a:tc>
              </a:tr>
              <a:tr h="1013893">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c>
                  <a:txBody>
                    <a:bodyPr anchor="t" rtlCol="false"/>
                    <a:lstStyle/>
                    <a:p>
                      <a:pPr algn="ctr">
                        <a:lnSpc>
                          <a:spcPts val="2100"/>
                        </a:lnSpc>
                        <a:defRPr/>
                      </a:pPr>
                      <a:r>
                        <a:rPr lang="en-US" sz="1500">
                          <a:solidFill>
                            <a:srgbClr val="7B5434"/>
                          </a:solidFill>
                          <a:latin typeface="Barlow"/>
                        </a:rPr>
                        <a:t>Yay, it's PC shopping time!</a:t>
                      </a:r>
                      <a:endParaRPr lang="en-US" sz="1100"/>
                    </a:p>
                  </a:txBody>
                  <a:tcPr marL="90025" marR="90025" marT="90025" marB="90025" anchor="ctr">
                    <a:lnL cmpd="sng" algn="ctr" cap="flat" w="18005">
                      <a:solidFill>
                        <a:srgbClr val="7B5434"/>
                      </a:solidFill>
                      <a:prstDash val="solid"/>
                      <a:round/>
                      <a:headEnd type="none" w="med" len="med"/>
                      <a:tailEnd type="none" w="med" len="med"/>
                    </a:lnL>
                    <a:lnR cmpd="sng" algn="ctr" cap="flat" w="18005">
                      <a:solidFill>
                        <a:srgbClr val="7B5434"/>
                      </a:solidFill>
                      <a:prstDash val="solid"/>
                      <a:round/>
                      <a:headEnd type="none" w="med" len="med"/>
                      <a:tailEnd type="none" w="med" len="med"/>
                    </a:lnR>
                    <a:lnT cmpd="sng" algn="ctr" cap="flat" w="18005">
                      <a:solidFill>
                        <a:srgbClr val="7B5434"/>
                      </a:solidFill>
                      <a:prstDash val="solid"/>
                      <a:round/>
                      <a:headEnd type="none" w="med" len="med"/>
                      <a:tailEnd type="none" w="med" len="med"/>
                    </a:lnT>
                    <a:lnB cmpd="sng" algn="ctr" cap="flat" w="18005">
                      <a:solidFill>
                        <a:srgbClr val="7B5434"/>
                      </a:solidFill>
                      <a:prstDash val="solid"/>
                      <a:round/>
                      <a:headEnd type="none" w="med" len="med"/>
                      <a:tailEnd type="none" w="med" len="med"/>
                    </a:lnB>
                    <a:solidFill>
                      <a:srgbClr val="FFFFFF"/>
                    </a:solidFill>
                  </a:tcPr>
                </a:tc>
              </a:tr>
            </a:tbl>
          </a:graphicData>
        </a:graphic>
      </p:graphicFrame>
      <p:sp>
        <p:nvSpPr>
          <p:cNvPr name="Freeform 12" id="12"/>
          <p:cNvSpPr/>
          <p:nvPr/>
        </p:nvSpPr>
        <p:spPr>
          <a:xfrm flipH="false" flipV="false" rot="0">
            <a:off x="1693367" y="6798899"/>
            <a:ext cx="345935" cy="334613"/>
          </a:xfrm>
          <a:custGeom>
            <a:avLst/>
            <a:gdLst/>
            <a:ahLst/>
            <a:cxnLst/>
            <a:rect r="r" b="b" t="t" l="l"/>
            <a:pathLst>
              <a:path h="334613" w="345935">
                <a:moveTo>
                  <a:pt x="0" y="0"/>
                </a:moveTo>
                <a:lnTo>
                  <a:pt x="345935" y="0"/>
                </a:lnTo>
                <a:lnTo>
                  <a:pt x="345935" y="334613"/>
                </a:lnTo>
                <a:lnTo>
                  <a:pt x="0" y="3346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028700" y="1028700"/>
            <a:ext cx="7275061" cy="2057400"/>
          </a:xfrm>
          <a:prstGeom prst="rect">
            <a:avLst/>
          </a:prstGeom>
        </p:spPr>
        <p:txBody>
          <a:bodyPr anchor="t" rtlCol="false" tIns="0" lIns="0" bIns="0" rIns="0">
            <a:spAutoFit/>
          </a:bodyPr>
          <a:lstStyle/>
          <a:p>
            <a:pPr algn="l">
              <a:lnSpc>
                <a:spcPts val="8159"/>
              </a:lnSpc>
            </a:pPr>
            <a:r>
              <a:rPr lang="en-US" sz="6799" spc="271">
                <a:solidFill>
                  <a:srgbClr val="7B5434"/>
                </a:solidFill>
                <a:latin typeface="Wedges"/>
              </a:rPr>
              <a:t>30-Day Buying Ban Tracker</a:t>
            </a:r>
          </a:p>
        </p:txBody>
      </p:sp>
      <p:sp>
        <p:nvSpPr>
          <p:cNvPr name="Freeform 14" id="14"/>
          <p:cNvSpPr/>
          <p:nvPr/>
        </p:nvSpPr>
        <p:spPr>
          <a:xfrm flipH="false" flipV="false" rot="0">
            <a:off x="3216252" y="4854729"/>
            <a:ext cx="373331" cy="362471"/>
          </a:xfrm>
          <a:custGeom>
            <a:avLst/>
            <a:gdLst/>
            <a:ahLst/>
            <a:cxnLst/>
            <a:rect r="r" b="b" t="t" l="l"/>
            <a:pathLst>
              <a:path h="362471" w="373331">
                <a:moveTo>
                  <a:pt x="0" y="0"/>
                </a:moveTo>
                <a:lnTo>
                  <a:pt x="373331" y="0"/>
                </a:lnTo>
                <a:lnTo>
                  <a:pt x="373331" y="362471"/>
                </a:lnTo>
                <a:lnTo>
                  <a:pt x="0" y="362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665971" y="8595248"/>
            <a:ext cx="345935" cy="334613"/>
          </a:xfrm>
          <a:custGeom>
            <a:avLst/>
            <a:gdLst/>
            <a:ahLst/>
            <a:cxnLst/>
            <a:rect r="r" b="b" t="t" l="l"/>
            <a:pathLst>
              <a:path h="334613" w="345935">
                <a:moveTo>
                  <a:pt x="0" y="0"/>
                </a:moveTo>
                <a:lnTo>
                  <a:pt x="345934" y="0"/>
                </a:lnTo>
                <a:lnTo>
                  <a:pt x="345934" y="334613"/>
                </a:lnTo>
                <a:lnTo>
                  <a:pt x="0" y="3346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4770683" y="4854729"/>
            <a:ext cx="373331" cy="362471"/>
          </a:xfrm>
          <a:custGeom>
            <a:avLst/>
            <a:gdLst/>
            <a:ahLst/>
            <a:cxnLst/>
            <a:rect r="r" b="b" t="t" l="l"/>
            <a:pathLst>
              <a:path h="362471" w="373331">
                <a:moveTo>
                  <a:pt x="0" y="0"/>
                </a:moveTo>
                <a:lnTo>
                  <a:pt x="373332" y="0"/>
                </a:lnTo>
                <a:lnTo>
                  <a:pt x="373332" y="362471"/>
                </a:lnTo>
                <a:lnTo>
                  <a:pt x="0" y="362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99002">
            <a:off x="13515593" y="3628475"/>
            <a:ext cx="849495" cy="812426"/>
          </a:xfrm>
          <a:custGeom>
            <a:avLst/>
            <a:gdLst/>
            <a:ahLst/>
            <a:cxnLst/>
            <a:rect r="r" b="b" t="t" l="l"/>
            <a:pathLst>
              <a:path h="812426" w="849495">
                <a:moveTo>
                  <a:pt x="0" y="0"/>
                </a:moveTo>
                <a:lnTo>
                  <a:pt x="849496" y="0"/>
                </a:lnTo>
                <a:lnTo>
                  <a:pt x="849496" y="812426"/>
                </a:lnTo>
                <a:lnTo>
                  <a:pt x="0" y="812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352570">
            <a:off x="77015" y="6349502"/>
            <a:ext cx="1237310" cy="1568019"/>
          </a:xfrm>
          <a:custGeom>
            <a:avLst/>
            <a:gdLst/>
            <a:ahLst/>
            <a:cxnLst/>
            <a:rect r="r" b="b" t="t" l="l"/>
            <a:pathLst>
              <a:path h="1568019" w="1237310">
                <a:moveTo>
                  <a:pt x="0" y="0"/>
                </a:moveTo>
                <a:lnTo>
                  <a:pt x="1237310" y="0"/>
                </a:lnTo>
                <a:lnTo>
                  <a:pt x="1237310" y="1568020"/>
                </a:lnTo>
                <a:lnTo>
                  <a:pt x="0" y="15680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7046183" y="8276476"/>
            <a:ext cx="1403711" cy="2010524"/>
          </a:xfrm>
          <a:custGeom>
            <a:avLst/>
            <a:gdLst/>
            <a:ahLst/>
            <a:cxnLst/>
            <a:rect r="r" b="b" t="t" l="l"/>
            <a:pathLst>
              <a:path h="2010524" w="1403711">
                <a:moveTo>
                  <a:pt x="0" y="0"/>
                </a:moveTo>
                <a:lnTo>
                  <a:pt x="1403711" y="0"/>
                </a:lnTo>
                <a:lnTo>
                  <a:pt x="1403711" y="2010524"/>
                </a:lnTo>
                <a:lnTo>
                  <a:pt x="0" y="20105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1087420">
            <a:off x="5666993" y="8997345"/>
            <a:ext cx="849495" cy="812426"/>
          </a:xfrm>
          <a:custGeom>
            <a:avLst/>
            <a:gdLst/>
            <a:ahLst/>
            <a:cxnLst/>
            <a:rect r="r" b="b" t="t" l="l"/>
            <a:pathLst>
              <a:path h="812426" w="849495">
                <a:moveTo>
                  <a:pt x="0" y="0"/>
                </a:moveTo>
                <a:lnTo>
                  <a:pt x="849496" y="0"/>
                </a:lnTo>
                <a:lnTo>
                  <a:pt x="849496" y="812427"/>
                </a:lnTo>
                <a:lnTo>
                  <a:pt x="0" y="812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grpSp>
        <p:nvGrpSpPr>
          <p:cNvPr name="Group 2" id="2"/>
          <p:cNvGrpSpPr/>
          <p:nvPr/>
        </p:nvGrpSpPr>
        <p:grpSpPr>
          <a:xfrm rot="0">
            <a:off x="8039100" y="1028700"/>
            <a:ext cx="9220200" cy="8229600"/>
            <a:chOff x="0" y="0"/>
            <a:chExt cx="110443477" cy="98577649"/>
          </a:xfrm>
        </p:grpSpPr>
        <p:sp>
          <p:nvSpPr>
            <p:cNvPr name="Freeform 3" id="3"/>
            <p:cNvSpPr/>
            <p:nvPr/>
          </p:nvSpPr>
          <p:spPr>
            <a:xfrm flipH="false" flipV="false" rot="0">
              <a:off x="72390" y="72390"/>
              <a:ext cx="110298696" cy="98432872"/>
            </a:xfrm>
            <a:custGeom>
              <a:avLst/>
              <a:gdLst/>
              <a:ahLst/>
              <a:cxnLst/>
              <a:rect r="r" b="b" t="t" l="l"/>
              <a:pathLst>
                <a:path h="98432872" w="110298696">
                  <a:moveTo>
                    <a:pt x="0" y="0"/>
                  </a:moveTo>
                  <a:lnTo>
                    <a:pt x="110298696" y="0"/>
                  </a:lnTo>
                  <a:lnTo>
                    <a:pt x="110298696" y="98432872"/>
                  </a:lnTo>
                  <a:lnTo>
                    <a:pt x="0" y="98432872"/>
                  </a:lnTo>
                  <a:lnTo>
                    <a:pt x="0" y="0"/>
                  </a:lnTo>
                  <a:close/>
                </a:path>
              </a:pathLst>
            </a:custGeom>
            <a:solidFill>
              <a:srgbClr val="FFFFFF"/>
            </a:solidFill>
          </p:spPr>
        </p:sp>
        <p:sp>
          <p:nvSpPr>
            <p:cNvPr name="Freeform 4" id="4"/>
            <p:cNvSpPr/>
            <p:nvPr/>
          </p:nvSpPr>
          <p:spPr>
            <a:xfrm flipH="false" flipV="false" rot="0">
              <a:off x="0" y="0"/>
              <a:ext cx="110443479" cy="98577648"/>
            </a:xfrm>
            <a:custGeom>
              <a:avLst/>
              <a:gdLst/>
              <a:ahLst/>
              <a:cxnLst/>
              <a:rect r="r" b="b" t="t" l="l"/>
              <a:pathLst>
                <a:path h="98577648" w="110443479">
                  <a:moveTo>
                    <a:pt x="110298694" y="98432869"/>
                  </a:moveTo>
                  <a:lnTo>
                    <a:pt x="110443479" y="98432869"/>
                  </a:lnTo>
                  <a:lnTo>
                    <a:pt x="110443479" y="98577648"/>
                  </a:lnTo>
                  <a:lnTo>
                    <a:pt x="110298694" y="98577648"/>
                  </a:lnTo>
                  <a:lnTo>
                    <a:pt x="110298694" y="98432869"/>
                  </a:lnTo>
                  <a:close/>
                  <a:moveTo>
                    <a:pt x="0" y="144780"/>
                  </a:moveTo>
                  <a:lnTo>
                    <a:pt x="144780" y="144780"/>
                  </a:lnTo>
                  <a:lnTo>
                    <a:pt x="144780" y="98432869"/>
                  </a:lnTo>
                  <a:lnTo>
                    <a:pt x="0" y="98432869"/>
                  </a:lnTo>
                  <a:lnTo>
                    <a:pt x="0" y="144780"/>
                  </a:lnTo>
                  <a:close/>
                  <a:moveTo>
                    <a:pt x="0" y="98432869"/>
                  </a:moveTo>
                  <a:lnTo>
                    <a:pt x="144780" y="98432869"/>
                  </a:lnTo>
                  <a:lnTo>
                    <a:pt x="144780" y="98577648"/>
                  </a:lnTo>
                  <a:lnTo>
                    <a:pt x="0" y="98577648"/>
                  </a:lnTo>
                  <a:lnTo>
                    <a:pt x="0" y="98432869"/>
                  </a:lnTo>
                  <a:close/>
                  <a:moveTo>
                    <a:pt x="110298694" y="144780"/>
                  </a:moveTo>
                  <a:lnTo>
                    <a:pt x="110443479" y="144780"/>
                  </a:lnTo>
                  <a:lnTo>
                    <a:pt x="110443479" y="98432869"/>
                  </a:lnTo>
                  <a:lnTo>
                    <a:pt x="110298694" y="98432869"/>
                  </a:lnTo>
                  <a:lnTo>
                    <a:pt x="110298694" y="144780"/>
                  </a:lnTo>
                  <a:close/>
                  <a:moveTo>
                    <a:pt x="144780" y="98432869"/>
                  </a:moveTo>
                  <a:lnTo>
                    <a:pt x="110298694" y="98432869"/>
                  </a:lnTo>
                  <a:lnTo>
                    <a:pt x="110298694" y="98577648"/>
                  </a:lnTo>
                  <a:lnTo>
                    <a:pt x="144780" y="98577648"/>
                  </a:lnTo>
                  <a:lnTo>
                    <a:pt x="144780" y="98432869"/>
                  </a:lnTo>
                  <a:close/>
                  <a:moveTo>
                    <a:pt x="110298694" y="0"/>
                  </a:moveTo>
                  <a:lnTo>
                    <a:pt x="110443479" y="0"/>
                  </a:lnTo>
                  <a:lnTo>
                    <a:pt x="110443479" y="144780"/>
                  </a:lnTo>
                  <a:lnTo>
                    <a:pt x="110298694" y="144780"/>
                  </a:lnTo>
                  <a:lnTo>
                    <a:pt x="110298694" y="0"/>
                  </a:lnTo>
                  <a:close/>
                  <a:moveTo>
                    <a:pt x="0" y="0"/>
                  </a:moveTo>
                  <a:lnTo>
                    <a:pt x="144780" y="0"/>
                  </a:lnTo>
                  <a:lnTo>
                    <a:pt x="144780" y="144780"/>
                  </a:lnTo>
                  <a:lnTo>
                    <a:pt x="0" y="144780"/>
                  </a:lnTo>
                  <a:lnTo>
                    <a:pt x="0" y="0"/>
                  </a:lnTo>
                  <a:close/>
                  <a:moveTo>
                    <a:pt x="144780" y="0"/>
                  </a:moveTo>
                  <a:lnTo>
                    <a:pt x="110298694" y="0"/>
                  </a:lnTo>
                  <a:lnTo>
                    <a:pt x="110298694" y="144780"/>
                  </a:lnTo>
                  <a:lnTo>
                    <a:pt x="144780" y="144780"/>
                  </a:lnTo>
                  <a:lnTo>
                    <a:pt x="144780" y="0"/>
                  </a:lnTo>
                  <a:close/>
                </a:path>
              </a:pathLst>
            </a:custGeom>
            <a:solidFill>
              <a:srgbClr val="7B5434"/>
            </a:solidFill>
          </p:spPr>
        </p:sp>
      </p:grpSp>
      <p:grpSp>
        <p:nvGrpSpPr>
          <p:cNvPr name="Group 5" id="5"/>
          <p:cNvGrpSpPr/>
          <p:nvPr/>
        </p:nvGrpSpPr>
        <p:grpSpPr>
          <a:xfrm rot="0">
            <a:off x="1028700" y="5958821"/>
            <a:ext cx="6582608" cy="3284863"/>
            <a:chOff x="0" y="0"/>
            <a:chExt cx="78849278" cy="39347489"/>
          </a:xfrm>
        </p:grpSpPr>
        <p:sp>
          <p:nvSpPr>
            <p:cNvPr name="Freeform 6" id="6"/>
            <p:cNvSpPr/>
            <p:nvPr/>
          </p:nvSpPr>
          <p:spPr>
            <a:xfrm flipH="false" flipV="false" rot="0">
              <a:off x="72390" y="72390"/>
              <a:ext cx="78704501" cy="39202710"/>
            </a:xfrm>
            <a:custGeom>
              <a:avLst/>
              <a:gdLst/>
              <a:ahLst/>
              <a:cxnLst/>
              <a:rect r="r" b="b" t="t" l="l"/>
              <a:pathLst>
                <a:path h="39202710" w="78704501">
                  <a:moveTo>
                    <a:pt x="0" y="0"/>
                  </a:moveTo>
                  <a:lnTo>
                    <a:pt x="78704501" y="0"/>
                  </a:lnTo>
                  <a:lnTo>
                    <a:pt x="78704501" y="39202710"/>
                  </a:lnTo>
                  <a:lnTo>
                    <a:pt x="0" y="39202710"/>
                  </a:lnTo>
                  <a:lnTo>
                    <a:pt x="0" y="0"/>
                  </a:lnTo>
                  <a:close/>
                </a:path>
              </a:pathLst>
            </a:custGeom>
            <a:solidFill>
              <a:srgbClr val="FFFFFF"/>
            </a:solidFill>
          </p:spPr>
        </p:sp>
        <p:sp>
          <p:nvSpPr>
            <p:cNvPr name="Freeform 7" id="7"/>
            <p:cNvSpPr/>
            <p:nvPr/>
          </p:nvSpPr>
          <p:spPr>
            <a:xfrm flipH="false" flipV="false" rot="0">
              <a:off x="0" y="0"/>
              <a:ext cx="78849277" cy="39347490"/>
            </a:xfrm>
            <a:custGeom>
              <a:avLst/>
              <a:gdLst/>
              <a:ahLst/>
              <a:cxnLst/>
              <a:rect r="r" b="b" t="t" l="l"/>
              <a:pathLst>
                <a:path h="39347490" w="78849277">
                  <a:moveTo>
                    <a:pt x="78704498" y="39202708"/>
                  </a:moveTo>
                  <a:lnTo>
                    <a:pt x="78849277" y="39202708"/>
                  </a:lnTo>
                  <a:lnTo>
                    <a:pt x="78849277" y="39347490"/>
                  </a:lnTo>
                  <a:lnTo>
                    <a:pt x="78704498" y="39347490"/>
                  </a:lnTo>
                  <a:lnTo>
                    <a:pt x="78704498" y="39202708"/>
                  </a:lnTo>
                  <a:close/>
                  <a:moveTo>
                    <a:pt x="0" y="144780"/>
                  </a:moveTo>
                  <a:lnTo>
                    <a:pt x="144780" y="144780"/>
                  </a:lnTo>
                  <a:lnTo>
                    <a:pt x="144780" y="39202708"/>
                  </a:lnTo>
                  <a:lnTo>
                    <a:pt x="0" y="39202708"/>
                  </a:lnTo>
                  <a:lnTo>
                    <a:pt x="0" y="144780"/>
                  </a:lnTo>
                  <a:close/>
                  <a:moveTo>
                    <a:pt x="0" y="39202708"/>
                  </a:moveTo>
                  <a:lnTo>
                    <a:pt x="144780" y="39202708"/>
                  </a:lnTo>
                  <a:lnTo>
                    <a:pt x="144780" y="39347490"/>
                  </a:lnTo>
                  <a:lnTo>
                    <a:pt x="0" y="39347490"/>
                  </a:lnTo>
                  <a:lnTo>
                    <a:pt x="0" y="39202708"/>
                  </a:lnTo>
                  <a:close/>
                  <a:moveTo>
                    <a:pt x="78704498" y="144780"/>
                  </a:moveTo>
                  <a:lnTo>
                    <a:pt x="78849277" y="144780"/>
                  </a:lnTo>
                  <a:lnTo>
                    <a:pt x="78849277" y="39202708"/>
                  </a:lnTo>
                  <a:lnTo>
                    <a:pt x="78704498" y="39202708"/>
                  </a:lnTo>
                  <a:lnTo>
                    <a:pt x="78704498" y="144780"/>
                  </a:lnTo>
                  <a:close/>
                  <a:moveTo>
                    <a:pt x="144780" y="39202708"/>
                  </a:moveTo>
                  <a:lnTo>
                    <a:pt x="78704498" y="39202708"/>
                  </a:lnTo>
                  <a:lnTo>
                    <a:pt x="78704498" y="39347490"/>
                  </a:lnTo>
                  <a:lnTo>
                    <a:pt x="144780" y="39347490"/>
                  </a:lnTo>
                  <a:lnTo>
                    <a:pt x="144780" y="39202708"/>
                  </a:lnTo>
                  <a:close/>
                  <a:moveTo>
                    <a:pt x="78704498" y="0"/>
                  </a:moveTo>
                  <a:lnTo>
                    <a:pt x="78849277" y="0"/>
                  </a:lnTo>
                  <a:lnTo>
                    <a:pt x="78849277" y="144780"/>
                  </a:lnTo>
                  <a:lnTo>
                    <a:pt x="78704498" y="144780"/>
                  </a:lnTo>
                  <a:lnTo>
                    <a:pt x="78704498" y="0"/>
                  </a:lnTo>
                  <a:close/>
                  <a:moveTo>
                    <a:pt x="0" y="0"/>
                  </a:moveTo>
                  <a:lnTo>
                    <a:pt x="144780" y="0"/>
                  </a:lnTo>
                  <a:lnTo>
                    <a:pt x="144780" y="144780"/>
                  </a:lnTo>
                  <a:lnTo>
                    <a:pt x="0" y="144780"/>
                  </a:lnTo>
                  <a:lnTo>
                    <a:pt x="0" y="0"/>
                  </a:lnTo>
                  <a:close/>
                  <a:moveTo>
                    <a:pt x="144780" y="0"/>
                  </a:moveTo>
                  <a:lnTo>
                    <a:pt x="78704498" y="0"/>
                  </a:lnTo>
                  <a:lnTo>
                    <a:pt x="78704498" y="144780"/>
                  </a:lnTo>
                  <a:lnTo>
                    <a:pt x="144780" y="144780"/>
                  </a:lnTo>
                  <a:lnTo>
                    <a:pt x="144780" y="0"/>
                  </a:lnTo>
                  <a:close/>
                </a:path>
              </a:pathLst>
            </a:custGeom>
            <a:solidFill>
              <a:srgbClr val="7B5434"/>
            </a:solidFill>
          </p:spPr>
        </p:sp>
      </p:grpSp>
      <p:grpSp>
        <p:nvGrpSpPr>
          <p:cNvPr name="Group 8" id="8"/>
          <p:cNvGrpSpPr/>
          <p:nvPr/>
        </p:nvGrpSpPr>
        <p:grpSpPr>
          <a:xfrm rot="0">
            <a:off x="4472342" y="6646095"/>
            <a:ext cx="2233615" cy="2057075"/>
            <a:chOff x="0" y="0"/>
            <a:chExt cx="812800" cy="748558"/>
          </a:xfrm>
        </p:grpSpPr>
        <p:sp>
          <p:nvSpPr>
            <p:cNvPr name="Freeform 9" id="9"/>
            <p:cNvSpPr/>
            <p:nvPr/>
          </p:nvSpPr>
          <p:spPr>
            <a:xfrm flipH="false" flipV="false" rot="0">
              <a:off x="0" y="0"/>
              <a:ext cx="812800" cy="748558"/>
            </a:xfrm>
            <a:custGeom>
              <a:avLst/>
              <a:gdLst/>
              <a:ahLst/>
              <a:cxnLst/>
              <a:rect r="r" b="b" t="t" l="l"/>
              <a:pathLst>
                <a:path h="748558" w="812800">
                  <a:moveTo>
                    <a:pt x="0" y="0"/>
                  </a:moveTo>
                  <a:lnTo>
                    <a:pt x="812800" y="0"/>
                  </a:lnTo>
                  <a:lnTo>
                    <a:pt x="812800" y="748558"/>
                  </a:lnTo>
                  <a:lnTo>
                    <a:pt x="0" y="748558"/>
                  </a:lnTo>
                  <a:close/>
                </a:path>
              </a:pathLst>
            </a:custGeom>
            <a:solidFill>
              <a:srgbClr val="FFF7CE"/>
            </a:solidFill>
            <a:ln w="9525" cap="sq">
              <a:solidFill>
                <a:srgbClr val="7B5434"/>
              </a:solidFill>
              <a:prstDash val="solid"/>
              <a:miter/>
            </a:ln>
          </p:spPr>
        </p:sp>
        <p:sp>
          <p:nvSpPr>
            <p:cNvPr name="TextBox 10" id="10"/>
            <p:cNvSpPr txBox="true"/>
            <p:nvPr/>
          </p:nvSpPr>
          <p:spPr>
            <a:xfrm>
              <a:off x="0" y="-28575"/>
              <a:ext cx="812800" cy="777133"/>
            </a:xfrm>
            <a:prstGeom prst="rect">
              <a:avLst/>
            </a:prstGeom>
          </p:spPr>
          <p:txBody>
            <a:bodyPr anchor="ctr" rtlCol="false" tIns="254000" lIns="254000" bIns="254000" rIns="254000"/>
            <a:lstStyle/>
            <a:p>
              <a:pPr algn="ctr">
                <a:lnSpc>
                  <a:spcPts val="2100"/>
                </a:lnSpc>
              </a:pPr>
              <a:r>
                <a:rPr lang="en-US" sz="1500">
                  <a:solidFill>
                    <a:srgbClr val="7B5434"/>
                  </a:solidFill>
                  <a:latin typeface="Barlow"/>
                </a:rPr>
                <a:t>Copy a note, drag to the board, and write your ideas.</a:t>
              </a:r>
            </a:p>
          </p:txBody>
        </p:sp>
      </p:grpSp>
      <p:grpSp>
        <p:nvGrpSpPr>
          <p:cNvPr name="Group 11" id="11"/>
          <p:cNvGrpSpPr/>
          <p:nvPr/>
        </p:nvGrpSpPr>
        <p:grpSpPr>
          <a:xfrm rot="0">
            <a:off x="1855347" y="6499335"/>
            <a:ext cx="2203835" cy="22038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D2EF"/>
            </a:solidFill>
            <a:ln w="9525" cap="sq">
              <a:solidFill>
                <a:srgbClr val="7B5434"/>
              </a:solidFill>
              <a:prstDash val="solid"/>
              <a:miter/>
            </a:ln>
          </p:spPr>
        </p:sp>
        <p:sp>
          <p:nvSpPr>
            <p:cNvPr name="TextBox 13" id="13"/>
            <p:cNvSpPr txBox="true"/>
            <p:nvPr/>
          </p:nvSpPr>
          <p:spPr>
            <a:xfrm>
              <a:off x="76200" y="47625"/>
              <a:ext cx="660400" cy="688975"/>
            </a:xfrm>
            <a:prstGeom prst="rect">
              <a:avLst/>
            </a:prstGeom>
          </p:spPr>
          <p:txBody>
            <a:bodyPr anchor="ctr" rtlCol="false" tIns="254000" lIns="254000" bIns="254000" rIns="254000"/>
            <a:lstStyle/>
            <a:p>
              <a:pPr algn="ctr">
                <a:lnSpc>
                  <a:spcPts val="2100"/>
                </a:lnSpc>
              </a:pPr>
              <a:r>
                <a:rPr lang="en-US" sz="1500">
                  <a:solidFill>
                    <a:srgbClr val="7B5434"/>
                  </a:solidFill>
                  <a:latin typeface="Barlow"/>
                </a:rPr>
                <a:t>Copy a note, drag to the board, and write your ideas.</a:t>
              </a:r>
            </a:p>
          </p:txBody>
        </p:sp>
      </p:grpSp>
      <p:grpSp>
        <p:nvGrpSpPr>
          <p:cNvPr name="Group 14" id="14"/>
          <p:cNvGrpSpPr/>
          <p:nvPr/>
        </p:nvGrpSpPr>
        <p:grpSpPr>
          <a:xfrm rot="0">
            <a:off x="8515493" y="7862372"/>
            <a:ext cx="840801" cy="840798"/>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0" t="-12532" r="-9288" b="-24149"/>
              </a:stretch>
            </a:blipFill>
          </p:spPr>
        </p:sp>
      </p:grpSp>
      <p:grpSp>
        <p:nvGrpSpPr>
          <p:cNvPr name="Group 16" id="16"/>
          <p:cNvGrpSpPr/>
          <p:nvPr/>
        </p:nvGrpSpPr>
        <p:grpSpPr>
          <a:xfrm rot="0">
            <a:off x="9534134" y="7862372"/>
            <a:ext cx="840801" cy="840798"/>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0782" t="-18326" r="-64939" b="-138827"/>
              </a:stretch>
            </a:blipFill>
          </p:spPr>
        </p:sp>
      </p:grpSp>
      <p:grpSp>
        <p:nvGrpSpPr>
          <p:cNvPr name="Group 18" id="18"/>
          <p:cNvGrpSpPr/>
          <p:nvPr/>
        </p:nvGrpSpPr>
        <p:grpSpPr>
          <a:xfrm rot="0">
            <a:off x="10552776" y="7862372"/>
            <a:ext cx="840801" cy="840798"/>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25000"/>
              </a:stretch>
            </a:blipFill>
          </p:spPr>
        </p:sp>
      </p:grpSp>
      <p:grpSp>
        <p:nvGrpSpPr>
          <p:cNvPr name="Group 20" id="20"/>
          <p:cNvGrpSpPr/>
          <p:nvPr/>
        </p:nvGrpSpPr>
        <p:grpSpPr>
          <a:xfrm rot="0">
            <a:off x="9679403" y="4057092"/>
            <a:ext cx="2506383" cy="1315879"/>
            <a:chOff x="0" y="0"/>
            <a:chExt cx="1035847" cy="543831"/>
          </a:xfrm>
        </p:grpSpPr>
        <p:sp>
          <p:nvSpPr>
            <p:cNvPr name="Freeform 21" id="21"/>
            <p:cNvSpPr/>
            <p:nvPr/>
          </p:nvSpPr>
          <p:spPr>
            <a:xfrm flipH="false" flipV="false" rot="0">
              <a:off x="0" y="0"/>
              <a:ext cx="1035847" cy="543831"/>
            </a:xfrm>
            <a:custGeom>
              <a:avLst/>
              <a:gdLst/>
              <a:ahLst/>
              <a:cxnLst/>
              <a:rect r="r" b="b" t="t" l="l"/>
              <a:pathLst>
                <a:path h="543831" w="1035847">
                  <a:moveTo>
                    <a:pt x="0" y="0"/>
                  </a:moveTo>
                  <a:lnTo>
                    <a:pt x="1035847" y="0"/>
                  </a:lnTo>
                  <a:lnTo>
                    <a:pt x="1035847" y="543831"/>
                  </a:lnTo>
                  <a:lnTo>
                    <a:pt x="0" y="543831"/>
                  </a:lnTo>
                  <a:close/>
                </a:path>
              </a:pathLst>
            </a:custGeom>
            <a:solidFill>
              <a:srgbClr val="FFF7CE"/>
            </a:solidFill>
            <a:ln w="9525" cap="sq">
              <a:solidFill>
                <a:srgbClr val="7B5434"/>
              </a:solidFill>
              <a:prstDash val="solid"/>
              <a:miter/>
            </a:ln>
          </p:spPr>
        </p:sp>
        <p:sp>
          <p:nvSpPr>
            <p:cNvPr name="TextBox 22" id="22"/>
            <p:cNvSpPr txBox="true"/>
            <p:nvPr/>
          </p:nvSpPr>
          <p:spPr>
            <a:xfrm>
              <a:off x="0" y="-28575"/>
              <a:ext cx="1035847" cy="572406"/>
            </a:xfrm>
            <a:prstGeom prst="rect">
              <a:avLst/>
            </a:prstGeom>
          </p:spPr>
          <p:txBody>
            <a:bodyPr anchor="ctr" rtlCol="false" tIns="254000" lIns="254000" bIns="254000" rIns="254000"/>
            <a:lstStyle/>
            <a:p>
              <a:pPr algn="ctr">
                <a:lnSpc>
                  <a:spcPts val="2100"/>
                </a:lnSpc>
              </a:pPr>
              <a:r>
                <a:rPr lang="en-US" sz="1500">
                  <a:solidFill>
                    <a:srgbClr val="7B5434"/>
                  </a:solidFill>
                  <a:latin typeface="Barlow"/>
                </a:rPr>
                <a:t>Write a note here</a:t>
              </a:r>
            </a:p>
          </p:txBody>
        </p:sp>
      </p:grpSp>
      <p:grpSp>
        <p:nvGrpSpPr>
          <p:cNvPr name="Group 23" id="23"/>
          <p:cNvGrpSpPr/>
          <p:nvPr/>
        </p:nvGrpSpPr>
        <p:grpSpPr>
          <a:xfrm rot="0">
            <a:off x="11864155" y="4715032"/>
            <a:ext cx="1055971" cy="1055967"/>
            <a:chOff x="0" y="0"/>
            <a:chExt cx="6350000" cy="6349975"/>
          </a:xfrm>
        </p:grpSpPr>
        <p:sp>
          <p:nvSpPr>
            <p:cNvPr name="Freeform 24" id="2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25065"/>
              </a:stretch>
            </a:blipFill>
          </p:spPr>
        </p:sp>
      </p:grpSp>
      <p:grpSp>
        <p:nvGrpSpPr>
          <p:cNvPr name="Group 25" id="25"/>
          <p:cNvGrpSpPr/>
          <p:nvPr/>
        </p:nvGrpSpPr>
        <p:grpSpPr>
          <a:xfrm rot="0">
            <a:off x="13682345" y="5087777"/>
            <a:ext cx="1966688" cy="19666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D2EF"/>
            </a:solidFill>
            <a:ln w="9525" cap="sq">
              <a:solidFill>
                <a:srgbClr val="7B5434"/>
              </a:solidFill>
              <a:prstDash val="solid"/>
              <a:miter/>
            </a:ln>
          </p:spPr>
        </p:sp>
        <p:sp>
          <p:nvSpPr>
            <p:cNvPr name="TextBox 27" id="27"/>
            <p:cNvSpPr txBox="true"/>
            <p:nvPr/>
          </p:nvSpPr>
          <p:spPr>
            <a:xfrm>
              <a:off x="76200" y="47625"/>
              <a:ext cx="660400" cy="688975"/>
            </a:xfrm>
            <a:prstGeom prst="rect">
              <a:avLst/>
            </a:prstGeom>
          </p:spPr>
          <p:txBody>
            <a:bodyPr anchor="ctr" rtlCol="false" tIns="254000" lIns="254000" bIns="254000" rIns="254000"/>
            <a:lstStyle/>
            <a:p>
              <a:pPr algn="ctr">
                <a:lnSpc>
                  <a:spcPts val="2100"/>
                </a:lnSpc>
              </a:pPr>
              <a:r>
                <a:rPr lang="en-US" sz="1500">
                  <a:solidFill>
                    <a:srgbClr val="7B5434"/>
                  </a:solidFill>
                  <a:latin typeface="Barlow"/>
                </a:rPr>
                <a:t>Write a note here</a:t>
              </a:r>
            </a:p>
          </p:txBody>
        </p:sp>
      </p:grpSp>
      <p:grpSp>
        <p:nvGrpSpPr>
          <p:cNvPr name="Group 28" id="28"/>
          <p:cNvGrpSpPr/>
          <p:nvPr/>
        </p:nvGrpSpPr>
        <p:grpSpPr>
          <a:xfrm rot="0">
            <a:off x="15133392" y="6360427"/>
            <a:ext cx="840801" cy="840798"/>
            <a:chOff x="0" y="0"/>
            <a:chExt cx="6350000" cy="6349975"/>
          </a:xfrm>
        </p:grpSpPr>
        <p:sp>
          <p:nvSpPr>
            <p:cNvPr name="Freeform 29" id="2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2532" r="0" b="-12532"/>
              </a:stretch>
            </a:blipFill>
          </p:spPr>
        </p:sp>
      </p:grpSp>
      <p:grpSp>
        <p:nvGrpSpPr>
          <p:cNvPr name="Group 30" id="30"/>
          <p:cNvGrpSpPr/>
          <p:nvPr/>
        </p:nvGrpSpPr>
        <p:grpSpPr>
          <a:xfrm rot="0">
            <a:off x="8515493" y="1499801"/>
            <a:ext cx="8257017" cy="1115197"/>
            <a:chOff x="0" y="0"/>
            <a:chExt cx="6229212" cy="841321"/>
          </a:xfrm>
        </p:grpSpPr>
        <p:sp>
          <p:nvSpPr>
            <p:cNvPr name="Freeform 31" id="31"/>
            <p:cNvSpPr/>
            <p:nvPr/>
          </p:nvSpPr>
          <p:spPr>
            <a:xfrm flipH="false" flipV="false" rot="0">
              <a:off x="0" y="0"/>
              <a:ext cx="6229212" cy="841321"/>
            </a:xfrm>
            <a:custGeom>
              <a:avLst/>
              <a:gdLst/>
              <a:ahLst/>
              <a:cxnLst/>
              <a:rect r="r" b="b" t="t" l="l"/>
              <a:pathLst>
                <a:path h="841321" w="6229212">
                  <a:moveTo>
                    <a:pt x="28129" y="0"/>
                  </a:moveTo>
                  <a:lnTo>
                    <a:pt x="6201084" y="0"/>
                  </a:lnTo>
                  <a:cubicBezTo>
                    <a:pt x="6216619" y="0"/>
                    <a:pt x="6229212" y="12594"/>
                    <a:pt x="6229212" y="28129"/>
                  </a:cubicBezTo>
                  <a:lnTo>
                    <a:pt x="6229212" y="813192"/>
                  </a:lnTo>
                  <a:cubicBezTo>
                    <a:pt x="6229212" y="828727"/>
                    <a:pt x="6216619" y="841321"/>
                    <a:pt x="6201084" y="841321"/>
                  </a:cubicBezTo>
                  <a:lnTo>
                    <a:pt x="28129" y="841321"/>
                  </a:lnTo>
                  <a:cubicBezTo>
                    <a:pt x="12594" y="841321"/>
                    <a:pt x="0" y="828727"/>
                    <a:pt x="0" y="813192"/>
                  </a:cubicBezTo>
                  <a:lnTo>
                    <a:pt x="0" y="28129"/>
                  </a:lnTo>
                  <a:cubicBezTo>
                    <a:pt x="0" y="12594"/>
                    <a:pt x="12594" y="0"/>
                    <a:pt x="28129" y="0"/>
                  </a:cubicBezTo>
                  <a:close/>
                </a:path>
              </a:pathLst>
            </a:custGeom>
            <a:solidFill>
              <a:srgbClr val="CCEFEE"/>
            </a:solidFill>
            <a:ln cap="rnd">
              <a:noFill/>
              <a:prstDash val="sysDot"/>
              <a:round/>
            </a:ln>
          </p:spPr>
        </p:sp>
        <p:sp>
          <p:nvSpPr>
            <p:cNvPr name="TextBox 32" id="32"/>
            <p:cNvSpPr txBox="true"/>
            <p:nvPr/>
          </p:nvSpPr>
          <p:spPr>
            <a:xfrm>
              <a:off x="0" y="-28575"/>
              <a:ext cx="6229212" cy="869896"/>
            </a:xfrm>
            <a:prstGeom prst="rect">
              <a:avLst/>
            </a:prstGeom>
          </p:spPr>
          <p:txBody>
            <a:bodyPr anchor="ctr" rtlCol="false" tIns="254000" lIns="254000" bIns="254000" rIns="254000"/>
            <a:lstStyle/>
            <a:p>
              <a:pPr algn="l">
                <a:lnSpc>
                  <a:spcPts val="2240"/>
                </a:lnSpc>
              </a:pPr>
              <a:r>
                <a:rPr lang="en-US" sz="1600">
                  <a:solidFill>
                    <a:srgbClr val="7B5434"/>
                  </a:solidFill>
                  <a:latin typeface="Barlow"/>
                </a:rPr>
                <a:t>Tip: Collaboration makes teamwork easier! Click "Share" and invite your teammates to fill this up. Use this whiteboard page for bulletins, brainstorms, and other fun team ideas! </a:t>
              </a:r>
            </a:p>
          </p:txBody>
        </p:sp>
      </p:grpSp>
      <p:grpSp>
        <p:nvGrpSpPr>
          <p:cNvPr name="Group 33" id="33"/>
          <p:cNvGrpSpPr/>
          <p:nvPr/>
        </p:nvGrpSpPr>
        <p:grpSpPr>
          <a:xfrm rot="0">
            <a:off x="1028700" y="1028700"/>
            <a:ext cx="6582608" cy="4528653"/>
            <a:chOff x="0" y="0"/>
            <a:chExt cx="8776811" cy="6038204"/>
          </a:xfrm>
        </p:grpSpPr>
        <p:grpSp>
          <p:nvGrpSpPr>
            <p:cNvPr name="Group 34" id="34"/>
            <p:cNvGrpSpPr/>
            <p:nvPr/>
          </p:nvGrpSpPr>
          <p:grpSpPr>
            <a:xfrm rot="0">
              <a:off x="0" y="0"/>
              <a:ext cx="8776811" cy="6038204"/>
              <a:chOff x="0" y="0"/>
              <a:chExt cx="78849278" cy="54246132"/>
            </a:xfrm>
          </p:grpSpPr>
          <p:sp>
            <p:nvSpPr>
              <p:cNvPr name="Freeform 35" id="35"/>
              <p:cNvSpPr/>
              <p:nvPr/>
            </p:nvSpPr>
            <p:spPr>
              <a:xfrm flipH="false" flipV="false" rot="0">
                <a:off x="72390" y="72390"/>
                <a:ext cx="78704501" cy="54101351"/>
              </a:xfrm>
              <a:custGeom>
                <a:avLst/>
                <a:gdLst/>
                <a:ahLst/>
                <a:cxnLst/>
                <a:rect r="r" b="b" t="t" l="l"/>
                <a:pathLst>
                  <a:path h="54101351" w="78704501">
                    <a:moveTo>
                      <a:pt x="0" y="0"/>
                    </a:moveTo>
                    <a:lnTo>
                      <a:pt x="78704501" y="0"/>
                    </a:lnTo>
                    <a:lnTo>
                      <a:pt x="78704501" y="54101351"/>
                    </a:lnTo>
                    <a:lnTo>
                      <a:pt x="0" y="54101351"/>
                    </a:lnTo>
                    <a:lnTo>
                      <a:pt x="0" y="0"/>
                    </a:lnTo>
                    <a:close/>
                  </a:path>
                </a:pathLst>
              </a:custGeom>
              <a:solidFill>
                <a:srgbClr val="CCEFEE"/>
              </a:solidFill>
            </p:spPr>
          </p:sp>
          <p:sp>
            <p:nvSpPr>
              <p:cNvPr name="Freeform 36" id="36"/>
              <p:cNvSpPr/>
              <p:nvPr/>
            </p:nvSpPr>
            <p:spPr>
              <a:xfrm flipH="false" flipV="false" rot="0">
                <a:off x="0" y="0"/>
                <a:ext cx="78849277" cy="54246134"/>
              </a:xfrm>
              <a:custGeom>
                <a:avLst/>
                <a:gdLst/>
                <a:ahLst/>
                <a:cxnLst/>
                <a:rect r="r" b="b" t="t" l="l"/>
                <a:pathLst>
                  <a:path h="54246134" w="78849277">
                    <a:moveTo>
                      <a:pt x="78704498" y="54101355"/>
                    </a:moveTo>
                    <a:lnTo>
                      <a:pt x="78849277" y="54101355"/>
                    </a:lnTo>
                    <a:lnTo>
                      <a:pt x="78849277" y="54246134"/>
                    </a:lnTo>
                    <a:lnTo>
                      <a:pt x="78704498" y="54246134"/>
                    </a:lnTo>
                    <a:lnTo>
                      <a:pt x="78704498" y="54101355"/>
                    </a:lnTo>
                    <a:close/>
                    <a:moveTo>
                      <a:pt x="0" y="144780"/>
                    </a:moveTo>
                    <a:lnTo>
                      <a:pt x="144780" y="144780"/>
                    </a:lnTo>
                    <a:lnTo>
                      <a:pt x="144780" y="54101355"/>
                    </a:lnTo>
                    <a:lnTo>
                      <a:pt x="0" y="54101355"/>
                    </a:lnTo>
                    <a:lnTo>
                      <a:pt x="0" y="144780"/>
                    </a:lnTo>
                    <a:close/>
                    <a:moveTo>
                      <a:pt x="0" y="54101355"/>
                    </a:moveTo>
                    <a:lnTo>
                      <a:pt x="144780" y="54101355"/>
                    </a:lnTo>
                    <a:lnTo>
                      <a:pt x="144780" y="54246134"/>
                    </a:lnTo>
                    <a:lnTo>
                      <a:pt x="0" y="54246134"/>
                    </a:lnTo>
                    <a:lnTo>
                      <a:pt x="0" y="54101355"/>
                    </a:lnTo>
                    <a:close/>
                    <a:moveTo>
                      <a:pt x="78704498" y="144780"/>
                    </a:moveTo>
                    <a:lnTo>
                      <a:pt x="78849277" y="144780"/>
                    </a:lnTo>
                    <a:lnTo>
                      <a:pt x="78849277" y="54101355"/>
                    </a:lnTo>
                    <a:lnTo>
                      <a:pt x="78704498" y="54101355"/>
                    </a:lnTo>
                    <a:lnTo>
                      <a:pt x="78704498" y="144780"/>
                    </a:lnTo>
                    <a:close/>
                    <a:moveTo>
                      <a:pt x="144780" y="54101355"/>
                    </a:moveTo>
                    <a:lnTo>
                      <a:pt x="78704498" y="54101355"/>
                    </a:lnTo>
                    <a:lnTo>
                      <a:pt x="78704498" y="54246134"/>
                    </a:lnTo>
                    <a:lnTo>
                      <a:pt x="144780" y="54246134"/>
                    </a:lnTo>
                    <a:lnTo>
                      <a:pt x="144780" y="54101355"/>
                    </a:lnTo>
                    <a:close/>
                    <a:moveTo>
                      <a:pt x="78704498" y="0"/>
                    </a:moveTo>
                    <a:lnTo>
                      <a:pt x="78849277" y="0"/>
                    </a:lnTo>
                    <a:lnTo>
                      <a:pt x="78849277" y="144780"/>
                    </a:lnTo>
                    <a:lnTo>
                      <a:pt x="78704498" y="144780"/>
                    </a:lnTo>
                    <a:lnTo>
                      <a:pt x="78704498" y="0"/>
                    </a:lnTo>
                    <a:close/>
                    <a:moveTo>
                      <a:pt x="0" y="0"/>
                    </a:moveTo>
                    <a:lnTo>
                      <a:pt x="144780" y="0"/>
                    </a:lnTo>
                    <a:lnTo>
                      <a:pt x="144780" y="144780"/>
                    </a:lnTo>
                    <a:lnTo>
                      <a:pt x="0" y="144780"/>
                    </a:lnTo>
                    <a:lnTo>
                      <a:pt x="0" y="0"/>
                    </a:lnTo>
                    <a:close/>
                    <a:moveTo>
                      <a:pt x="144780" y="0"/>
                    </a:moveTo>
                    <a:lnTo>
                      <a:pt x="78704498" y="0"/>
                    </a:lnTo>
                    <a:lnTo>
                      <a:pt x="78704498" y="144780"/>
                    </a:lnTo>
                    <a:lnTo>
                      <a:pt x="144780" y="144780"/>
                    </a:lnTo>
                    <a:lnTo>
                      <a:pt x="144780" y="0"/>
                    </a:lnTo>
                    <a:close/>
                  </a:path>
                </a:pathLst>
              </a:custGeom>
              <a:solidFill>
                <a:srgbClr val="7B5434"/>
              </a:solidFill>
            </p:spPr>
          </p:sp>
        </p:grpSp>
        <p:sp>
          <p:nvSpPr>
            <p:cNvPr name="TextBox 37" id="37"/>
            <p:cNvSpPr txBox="true"/>
            <p:nvPr/>
          </p:nvSpPr>
          <p:spPr>
            <a:xfrm rot="0">
              <a:off x="556179" y="960379"/>
              <a:ext cx="7664453" cy="27432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Whiteboard Page</a:t>
              </a:r>
            </a:p>
          </p:txBody>
        </p:sp>
        <p:grpSp>
          <p:nvGrpSpPr>
            <p:cNvPr name="Group 38" id="38"/>
            <p:cNvGrpSpPr/>
            <p:nvPr/>
          </p:nvGrpSpPr>
          <p:grpSpPr>
            <a:xfrm rot="0">
              <a:off x="2446015" y="4028398"/>
              <a:ext cx="3884780" cy="1049361"/>
              <a:chOff x="0" y="0"/>
              <a:chExt cx="34900162" cy="9427274"/>
            </a:xfrm>
          </p:grpSpPr>
          <p:sp>
            <p:nvSpPr>
              <p:cNvPr name="Freeform 39" id="39">
                <a:hlinkClick r:id="rId7"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FFC4C9"/>
              </a:solidFill>
            </p:spPr>
          </p:sp>
          <p:sp>
            <p:nvSpPr>
              <p:cNvPr name="Freeform 40" id="40">
                <a:hlinkClick r:id="rId7"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41" id="41"/>
            <p:cNvSpPr txBox="true"/>
            <p:nvPr/>
          </p:nvSpPr>
          <p:spPr>
            <a:xfrm rot="0">
              <a:off x="2728103" y="4294846"/>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7" action="ppaction://hlinksldjump"/>
                </a:rPr>
                <a:t>Back to Overview</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CEFEE"/>
        </a:solidFill>
      </p:bgPr>
    </p:bg>
    <p:spTree>
      <p:nvGrpSpPr>
        <p:cNvPr id="1" name=""/>
        <p:cNvGrpSpPr/>
        <p:nvPr/>
      </p:nvGrpSpPr>
      <p:grpSpPr>
        <a:xfrm>
          <a:off x="0" y="0"/>
          <a:ext cx="0" cy="0"/>
          <a:chOff x="0" y="0"/>
          <a:chExt cx="0" cy="0"/>
        </a:xfrm>
      </p:grpSpPr>
      <p:grpSp>
        <p:nvGrpSpPr>
          <p:cNvPr name="Group 2" id="2"/>
          <p:cNvGrpSpPr/>
          <p:nvPr/>
        </p:nvGrpSpPr>
        <p:grpSpPr>
          <a:xfrm rot="0">
            <a:off x="7188577" y="3955679"/>
            <a:ext cx="3523234" cy="1500320"/>
            <a:chOff x="0" y="0"/>
            <a:chExt cx="812800" cy="346119"/>
          </a:xfrm>
        </p:grpSpPr>
        <p:sp>
          <p:nvSpPr>
            <p:cNvPr name="Freeform 3" id="3"/>
            <p:cNvSpPr/>
            <p:nvPr/>
          </p:nvSpPr>
          <p:spPr>
            <a:xfrm flipH="false" flipV="false" rot="0">
              <a:off x="0" y="0"/>
              <a:ext cx="812800" cy="346119"/>
            </a:xfrm>
            <a:custGeom>
              <a:avLst/>
              <a:gdLst/>
              <a:ahLst/>
              <a:cxnLst/>
              <a:rect r="r" b="b" t="t" l="l"/>
              <a:pathLst>
                <a:path h="346119" w="812800">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FFF7CE"/>
            </a:solidFill>
            <a:ln w="9525" cap="rnd">
              <a:solidFill>
                <a:srgbClr val="7B5434"/>
              </a:solidFill>
              <a:prstDash val="solid"/>
              <a:round/>
            </a:ln>
          </p:spPr>
        </p:sp>
        <p:sp>
          <p:nvSpPr>
            <p:cNvPr name="TextBox 4" id="4"/>
            <p:cNvSpPr txBox="true"/>
            <p:nvPr/>
          </p:nvSpPr>
          <p:spPr>
            <a:xfrm>
              <a:off x="0" y="57150"/>
              <a:ext cx="812800" cy="288969"/>
            </a:xfrm>
            <a:prstGeom prst="rect">
              <a:avLst/>
            </a:prstGeom>
          </p:spPr>
          <p:txBody>
            <a:bodyPr anchor="ctr" rtlCol="false" tIns="254000" lIns="254000" bIns="254000" rIns="254000"/>
            <a:lstStyle/>
            <a:p>
              <a:pPr algn="ctr">
                <a:lnSpc>
                  <a:spcPts val="2279"/>
                </a:lnSpc>
              </a:pPr>
              <a:r>
                <a:rPr lang="en-US" sz="2400">
                  <a:solidFill>
                    <a:srgbClr val="7B5434"/>
                  </a:solidFill>
                  <a:latin typeface="Wedges"/>
                </a:rPr>
                <a:t>Add a main topic</a:t>
              </a:r>
            </a:p>
          </p:txBody>
        </p:sp>
      </p:grpSp>
      <p:grpSp>
        <p:nvGrpSpPr>
          <p:cNvPr name="Group 5" id="5"/>
          <p:cNvGrpSpPr/>
          <p:nvPr/>
        </p:nvGrpSpPr>
        <p:grpSpPr>
          <a:xfrm rot="0">
            <a:off x="4520144" y="4515992"/>
            <a:ext cx="1742542" cy="1090322"/>
            <a:chOff x="0" y="0"/>
            <a:chExt cx="851072" cy="532522"/>
          </a:xfrm>
        </p:grpSpPr>
        <p:sp>
          <p:nvSpPr>
            <p:cNvPr name="Freeform 6" id="6"/>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E0D2EF"/>
            </a:solidFill>
            <a:ln w="9525" cap="sq">
              <a:solidFill>
                <a:srgbClr val="7B5434"/>
              </a:solidFill>
              <a:prstDash val="solid"/>
              <a:miter/>
            </a:ln>
          </p:spPr>
        </p:sp>
        <p:sp>
          <p:nvSpPr>
            <p:cNvPr name="TextBox 7" id="7"/>
            <p:cNvSpPr txBox="true"/>
            <p:nvPr/>
          </p:nvSpPr>
          <p:spPr>
            <a:xfrm>
              <a:off x="0" y="-9525"/>
              <a:ext cx="851072" cy="54204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a related idea</a:t>
              </a:r>
            </a:p>
          </p:txBody>
        </p:sp>
      </p:grpSp>
      <p:grpSp>
        <p:nvGrpSpPr>
          <p:cNvPr name="Group 8" id="8"/>
          <p:cNvGrpSpPr/>
          <p:nvPr/>
        </p:nvGrpSpPr>
        <p:grpSpPr>
          <a:xfrm rot="0">
            <a:off x="7987561" y="1692634"/>
            <a:ext cx="1935282" cy="1090322"/>
            <a:chOff x="0" y="0"/>
            <a:chExt cx="945208" cy="532522"/>
          </a:xfrm>
        </p:grpSpPr>
        <p:sp>
          <p:nvSpPr>
            <p:cNvPr name="Freeform 9" id="9"/>
            <p:cNvSpPr/>
            <p:nvPr/>
          </p:nvSpPr>
          <p:spPr>
            <a:xfrm flipH="false" flipV="false" rot="0">
              <a:off x="0" y="0"/>
              <a:ext cx="945208" cy="532522"/>
            </a:xfrm>
            <a:custGeom>
              <a:avLst/>
              <a:gdLst/>
              <a:ahLst/>
              <a:cxnLst/>
              <a:rect r="r" b="b" t="t" l="l"/>
              <a:pathLst>
                <a:path h="532522" w="945208">
                  <a:moveTo>
                    <a:pt x="0" y="0"/>
                  </a:moveTo>
                  <a:lnTo>
                    <a:pt x="945208" y="0"/>
                  </a:lnTo>
                  <a:lnTo>
                    <a:pt x="945208" y="532522"/>
                  </a:lnTo>
                  <a:lnTo>
                    <a:pt x="0" y="532522"/>
                  </a:lnTo>
                  <a:close/>
                </a:path>
              </a:pathLst>
            </a:custGeom>
            <a:solidFill>
              <a:srgbClr val="E0D2EF"/>
            </a:solidFill>
            <a:ln w="9525" cap="sq">
              <a:solidFill>
                <a:srgbClr val="7B5434"/>
              </a:solidFill>
              <a:prstDash val="solid"/>
              <a:miter/>
            </a:ln>
          </p:spPr>
        </p:sp>
        <p:sp>
          <p:nvSpPr>
            <p:cNvPr name="TextBox 10" id="10"/>
            <p:cNvSpPr txBox="true"/>
            <p:nvPr/>
          </p:nvSpPr>
          <p:spPr>
            <a:xfrm>
              <a:off x="0" y="-9525"/>
              <a:ext cx="945208" cy="54204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a related idea</a:t>
              </a:r>
            </a:p>
          </p:txBody>
        </p:sp>
      </p:grpSp>
      <p:grpSp>
        <p:nvGrpSpPr>
          <p:cNvPr name="Group 11" id="11"/>
          <p:cNvGrpSpPr/>
          <p:nvPr/>
        </p:nvGrpSpPr>
        <p:grpSpPr>
          <a:xfrm rot="0">
            <a:off x="7942248" y="6561504"/>
            <a:ext cx="1985329" cy="1090322"/>
            <a:chOff x="0" y="0"/>
            <a:chExt cx="969651" cy="532522"/>
          </a:xfrm>
        </p:grpSpPr>
        <p:sp>
          <p:nvSpPr>
            <p:cNvPr name="Freeform 12" id="12"/>
            <p:cNvSpPr/>
            <p:nvPr/>
          </p:nvSpPr>
          <p:spPr>
            <a:xfrm flipH="false" flipV="false" rot="0">
              <a:off x="0" y="0"/>
              <a:ext cx="969651" cy="532522"/>
            </a:xfrm>
            <a:custGeom>
              <a:avLst/>
              <a:gdLst/>
              <a:ahLst/>
              <a:cxnLst/>
              <a:rect r="r" b="b" t="t" l="l"/>
              <a:pathLst>
                <a:path h="532522" w="969651">
                  <a:moveTo>
                    <a:pt x="0" y="0"/>
                  </a:moveTo>
                  <a:lnTo>
                    <a:pt x="969651" y="0"/>
                  </a:lnTo>
                  <a:lnTo>
                    <a:pt x="969651" y="532522"/>
                  </a:lnTo>
                  <a:lnTo>
                    <a:pt x="0" y="532522"/>
                  </a:lnTo>
                  <a:close/>
                </a:path>
              </a:pathLst>
            </a:custGeom>
            <a:solidFill>
              <a:srgbClr val="E0D2EF"/>
            </a:solidFill>
            <a:ln w="9525" cap="sq">
              <a:solidFill>
                <a:srgbClr val="7B5434"/>
              </a:solidFill>
              <a:prstDash val="solid"/>
              <a:miter/>
            </a:ln>
          </p:spPr>
        </p:sp>
        <p:sp>
          <p:nvSpPr>
            <p:cNvPr name="TextBox 13" id="13"/>
            <p:cNvSpPr txBox="true"/>
            <p:nvPr/>
          </p:nvSpPr>
          <p:spPr>
            <a:xfrm>
              <a:off x="0" y="-9525"/>
              <a:ext cx="969651" cy="54204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a related idea</a:t>
              </a:r>
            </a:p>
          </p:txBody>
        </p:sp>
      </p:grpSp>
      <p:grpSp>
        <p:nvGrpSpPr>
          <p:cNvPr name="Group 14" id="14"/>
          <p:cNvGrpSpPr/>
          <p:nvPr/>
        </p:nvGrpSpPr>
        <p:grpSpPr>
          <a:xfrm rot="0">
            <a:off x="12314684" y="4802493"/>
            <a:ext cx="1742542" cy="1090322"/>
            <a:chOff x="0" y="0"/>
            <a:chExt cx="851072" cy="532522"/>
          </a:xfrm>
        </p:grpSpPr>
        <p:sp>
          <p:nvSpPr>
            <p:cNvPr name="Freeform 15" id="15"/>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E0D2EF"/>
            </a:solidFill>
            <a:ln w="9525" cap="sq">
              <a:solidFill>
                <a:srgbClr val="7B5434"/>
              </a:solidFill>
              <a:prstDash val="solid"/>
              <a:miter/>
            </a:ln>
          </p:spPr>
        </p:sp>
        <p:sp>
          <p:nvSpPr>
            <p:cNvPr name="TextBox 16" id="16"/>
            <p:cNvSpPr txBox="true"/>
            <p:nvPr/>
          </p:nvSpPr>
          <p:spPr>
            <a:xfrm>
              <a:off x="0" y="-9525"/>
              <a:ext cx="851072" cy="54204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a related idea</a:t>
              </a:r>
            </a:p>
          </p:txBody>
        </p:sp>
      </p:grpSp>
      <p:sp>
        <p:nvSpPr>
          <p:cNvPr name="AutoShape 17" id="17"/>
          <p:cNvSpPr/>
          <p:nvPr/>
        </p:nvSpPr>
        <p:spPr>
          <a:xfrm>
            <a:off x="10649950" y="5017221"/>
            <a:ext cx="1726595" cy="19050"/>
          </a:xfrm>
          <a:prstGeom prst="line">
            <a:avLst/>
          </a:prstGeom>
          <a:ln cap="rnd" w="19050">
            <a:solidFill>
              <a:srgbClr val="7B5434"/>
            </a:solidFill>
            <a:prstDash val="solid"/>
            <a:headEnd type="none" len="sm" w="sm"/>
            <a:tailEnd type="triangle" len="med" w="lg"/>
          </a:ln>
        </p:spPr>
      </p:sp>
      <p:sp>
        <p:nvSpPr>
          <p:cNvPr name="AutoShape 18" id="18"/>
          <p:cNvSpPr/>
          <p:nvPr/>
        </p:nvSpPr>
        <p:spPr>
          <a:xfrm>
            <a:off x="6229768" y="4873971"/>
            <a:ext cx="991727" cy="19050"/>
          </a:xfrm>
          <a:prstGeom prst="line">
            <a:avLst/>
          </a:prstGeom>
          <a:ln cap="rnd" w="19050">
            <a:solidFill>
              <a:srgbClr val="7B5434"/>
            </a:solidFill>
            <a:prstDash val="solid"/>
            <a:headEnd type="none" len="sm" w="sm"/>
            <a:tailEnd type="triangle" len="med" w="lg"/>
          </a:ln>
        </p:spPr>
      </p:sp>
      <p:sp>
        <p:nvSpPr>
          <p:cNvPr name="AutoShape 19" id="19"/>
          <p:cNvSpPr/>
          <p:nvPr/>
        </p:nvSpPr>
        <p:spPr>
          <a:xfrm>
            <a:off x="8365539" y="3359793"/>
            <a:ext cx="1172727" cy="19050"/>
          </a:xfrm>
          <a:prstGeom prst="line">
            <a:avLst/>
          </a:prstGeom>
          <a:ln cap="rnd" w="19050">
            <a:solidFill>
              <a:srgbClr val="7B5434"/>
            </a:solidFill>
            <a:prstDash val="solid"/>
            <a:headEnd type="none" len="sm" w="sm"/>
            <a:tailEnd type="triangle" len="med" w="lg"/>
          </a:ln>
        </p:spPr>
      </p:sp>
      <p:sp>
        <p:nvSpPr>
          <p:cNvPr name="AutoShape 20" id="20"/>
          <p:cNvSpPr/>
          <p:nvPr/>
        </p:nvSpPr>
        <p:spPr>
          <a:xfrm>
            <a:off x="8392300" y="5999226"/>
            <a:ext cx="1105553" cy="19050"/>
          </a:xfrm>
          <a:prstGeom prst="line">
            <a:avLst/>
          </a:prstGeom>
          <a:ln cap="rnd" w="19050">
            <a:solidFill>
              <a:srgbClr val="7B5434"/>
            </a:solidFill>
            <a:prstDash val="solid"/>
            <a:headEnd type="none" len="sm" w="sm"/>
            <a:tailEnd type="triangle" len="med" w="lg"/>
          </a:ln>
        </p:spPr>
      </p:sp>
      <p:grpSp>
        <p:nvGrpSpPr>
          <p:cNvPr name="Group 21" id="21"/>
          <p:cNvGrpSpPr/>
          <p:nvPr/>
        </p:nvGrpSpPr>
        <p:grpSpPr>
          <a:xfrm rot="0">
            <a:off x="11523203" y="1028700"/>
            <a:ext cx="2272258" cy="895485"/>
            <a:chOff x="0" y="0"/>
            <a:chExt cx="1109790" cy="437362"/>
          </a:xfrm>
        </p:grpSpPr>
        <p:sp>
          <p:nvSpPr>
            <p:cNvPr name="Freeform 22" id="2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C4C9"/>
            </a:solidFill>
            <a:ln w="9525" cap="sq">
              <a:solidFill>
                <a:srgbClr val="7B5434"/>
              </a:solidFill>
              <a:prstDash val="solid"/>
              <a:miter/>
            </a:ln>
          </p:spPr>
        </p:sp>
        <p:sp>
          <p:nvSpPr>
            <p:cNvPr name="TextBox 23" id="23"/>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more sub-ideas</a:t>
              </a:r>
            </a:p>
          </p:txBody>
        </p:sp>
      </p:grpSp>
      <p:sp>
        <p:nvSpPr>
          <p:cNvPr name="AutoShape 24" id="24"/>
          <p:cNvSpPr/>
          <p:nvPr/>
        </p:nvSpPr>
        <p:spPr>
          <a:xfrm>
            <a:off x="9836907" y="1847594"/>
            <a:ext cx="1772233" cy="19050"/>
          </a:xfrm>
          <a:prstGeom prst="line">
            <a:avLst/>
          </a:prstGeom>
          <a:ln cap="rnd" w="19050">
            <a:solidFill>
              <a:srgbClr val="7B5434"/>
            </a:solidFill>
            <a:prstDash val="solid"/>
            <a:headEnd type="none" len="sm" w="sm"/>
            <a:tailEnd type="triangle" len="med" w="lg"/>
          </a:ln>
        </p:spPr>
      </p:sp>
      <p:grpSp>
        <p:nvGrpSpPr>
          <p:cNvPr name="Group 25" id="25"/>
          <p:cNvGrpSpPr/>
          <p:nvPr/>
        </p:nvGrpSpPr>
        <p:grpSpPr>
          <a:xfrm rot="0">
            <a:off x="11178555" y="2712004"/>
            <a:ext cx="2272258" cy="895485"/>
            <a:chOff x="0" y="0"/>
            <a:chExt cx="1109790" cy="437362"/>
          </a:xfrm>
        </p:grpSpPr>
        <p:sp>
          <p:nvSpPr>
            <p:cNvPr name="Freeform 26" id="2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C4C9"/>
            </a:solidFill>
            <a:ln w="9525" cap="sq">
              <a:solidFill>
                <a:srgbClr val="7B5434"/>
              </a:solidFill>
              <a:prstDash val="solid"/>
              <a:miter/>
            </a:ln>
          </p:spPr>
        </p:sp>
        <p:sp>
          <p:nvSpPr>
            <p:cNvPr name="TextBox 27" id="27"/>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more sub-ideas</a:t>
              </a:r>
            </a:p>
          </p:txBody>
        </p:sp>
      </p:grpSp>
      <p:sp>
        <p:nvSpPr>
          <p:cNvPr name="AutoShape 28" id="28"/>
          <p:cNvSpPr/>
          <p:nvPr/>
        </p:nvSpPr>
        <p:spPr>
          <a:xfrm>
            <a:off x="9771789" y="2689246"/>
            <a:ext cx="1557821" cy="19050"/>
          </a:xfrm>
          <a:prstGeom prst="line">
            <a:avLst/>
          </a:prstGeom>
          <a:ln cap="rnd" w="19050">
            <a:solidFill>
              <a:srgbClr val="7B5434"/>
            </a:solidFill>
            <a:prstDash val="solid"/>
            <a:headEnd type="none" len="sm" w="sm"/>
            <a:tailEnd type="triangle" len="med" w="lg"/>
          </a:ln>
        </p:spPr>
      </p:sp>
      <p:grpSp>
        <p:nvGrpSpPr>
          <p:cNvPr name="Group 29" id="29"/>
          <p:cNvGrpSpPr/>
          <p:nvPr/>
        </p:nvGrpSpPr>
        <p:grpSpPr>
          <a:xfrm rot="0">
            <a:off x="14952142" y="1562460"/>
            <a:ext cx="2272258" cy="895485"/>
            <a:chOff x="0" y="0"/>
            <a:chExt cx="1109790" cy="437362"/>
          </a:xfrm>
        </p:grpSpPr>
        <p:sp>
          <p:nvSpPr>
            <p:cNvPr name="Freeform 30" id="30"/>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D9DD"/>
            </a:solidFill>
            <a:ln w="9525" cap="sq">
              <a:solidFill>
                <a:srgbClr val="7B5434"/>
              </a:solidFill>
              <a:prstDash val="solid"/>
              <a:miter/>
            </a:ln>
          </p:spPr>
        </p:sp>
        <p:sp>
          <p:nvSpPr>
            <p:cNvPr name="TextBox 31" id="31"/>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even more</a:t>
              </a:r>
            </a:p>
            <a:p>
              <a:pPr algn="ctr">
                <a:lnSpc>
                  <a:spcPts val="1950"/>
                </a:lnSpc>
              </a:pPr>
              <a:r>
                <a:rPr lang="en-US" sz="1500">
                  <a:solidFill>
                    <a:srgbClr val="7B5434"/>
                  </a:solidFill>
                  <a:latin typeface="Barlow"/>
                </a:rPr>
                <a:t>sub-ideas</a:t>
              </a:r>
            </a:p>
          </p:txBody>
        </p:sp>
      </p:grpSp>
      <p:grpSp>
        <p:nvGrpSpPr>
          <p:cNvPr name="Group 32" id="32"/>
          <p:cNvGrpSpPr/>
          <p:nvPr/>
        </p:nvGrpSpPr>
        <p:grpSpPr>
          <a:xfrm rot="0">
            <a:off x="14987042" y="3159747"/>
            <a:ext cx="2272258" cy="895485"/>
            <a:chOff x="0" y="0"/>
            <a:chExt cx="1109790" cy="437362"/>
          </a:xfrm>
        </p:grpSpPr>
        <p:sp>
          <p:nvSpPr>
            <p:cNvPr name="Freeform 33" id="33"/>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D9DD"/>
            </a:solidFill>
            <a:ln w="9525" cap="sq">
              <a:solidFill>
                <a:srgbClr val="7B5434"/>
              </a:solidFill>
              <a:prstDash val="solid"/>
              <a:miter/>
            </a:ln>
          </p:spPr>
        </p:sp>
        <p:sp>
          <p:nvSpPr>
            <p:cNvPr name="TextBox 34" id="34"/>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even more</a:t>
              </a:r>
            </a:p>
            <a:p>
              <a:pPr algn="ctr">
                <a:lnSpc>
                  <a:spcPts val="1950"/>
                </a:lnSpc>
              </a:pPr>
              <a:r>
                <a:rPr lang="en-US" sz="1500">
                  <a:solidFill>
                    <a:srgbClr val="7B5434"/>
                  </a:solidFill>
                  <a:latin typeface="Barlow"/>
                </a:rPr>
                <a:t>sub-ideas</a:t>
              </a:r>
            </a:p>
          </p:txBody>
        </p:sp>
      </p:grpSp>
      <p:sp>
        <p:nvSpPr>
          <p:cNvPr name="AutoShape 35" id="35"/>
          <p:cNvSpPr/>
          <p:nvPr/>
        </p:nvSpPr>
        <p:spPr>
          <a:xfrm>
            <a:off x="13256036" y="2575449"/>
            <a:ext cx="1890884" cy="19050"/>
          </a:xfrm>
          <a:prstGeom prst="line">
            <a:avLst/>
          </a:prstGeom>
          <a:ln cap="rnd" w="19050">
            <a:solidFill>
              <a:srgbClr val="7B5434"/>
            </a:solidFill>
            <a:prstDash val="solid"/>
            <a:headEnd type="none" len="sm" w="sm"/>
            <a:tailEnd type="triangle" len="med" w="lg"/>
          </a:ln>
        </p:spPr>
      </p:sp>
      <p:sp>
        <p:nvSpPr>
          <p:cNvPr name="AutoShape 36" id="36"/>
          <p:cNvSpPr/>
          <p:nvPr/>
        </p:nvSpPr>
        <p:spPr>
          <a:xfrm>
            <a:off x="13418854" y="3374093"/>
            <a:ext cx="1600147" cy="19050"/>
          </a:xfrm>
          <a:prstGeom prst="line">
            <a:avLst/>
          </a:prstGeom>
          <a:ln cap="rnd" w="19050">
            <a:solidFill>
              <a:srgbClr val="7B5434"/>
            </a:solidFill>
            <a:prstDash val="solid"/>
            <a:headEnd type="none" len="sm" w="sm"/>
            <a:tailEnd type="triangle" len="med" w="lg"/>
          </a:ln>
        </p:spPr>
      </p:sp>
      <p:grpSp>
        <p:nvGrpSpPr>
          <p:cNvPr name="Group 37" id="37"/>
          <p:cNvGrpSpPr/>
          <p:nvPr/>
        </p:nvGrpSpPr>
        <p:grpSpPr>
          <a:xfrm rot="0">
            <a:off x="4786741" y="6649455"/>
            <a:ext cx="2272258" cy="895485"/>
            <a:chOff x="0" y="0"/>
            <a:chExt cx="1109790" cy="437362"/>
          </a:xfrm>
        </p:grpSpPr>
        <p:sp>
          <p:nvSpPr>
            <p:cNvPr name="Freeform 38" id="38"/>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C4C9"/>
            </a:solidFill>
            <a:ln w="9525" cap="sq">
              <a:solidFill>
                <a:srgbClr val="7B5434"/>
              </a:solidFill>
              <a:prstDash val="solid"/>
              <a:miter/>
            </a:ln>
          </p:spPr>
        </p:sp>
        <p:sp>
          <p:nvSpPr>
            <p:cNvPr name="TextBox 39" id="39"/>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more sub-ideas</a:t>
              </a:r>
            </a:p>
          </p:txBody>
        </p:sp>
      </p:grpSp>
      <p:sp>
        <p:nvSpPr>
          <p:cNvPr name="AutoShape 40" id="40"/>
          <p:cNvSpPr/>
          <p:nvPr/>
        </p:nvSpPr>
        <p:spPr>
          <a:xfrm>
            <a:off x="7058975" y="7092407"/>
            <a:ext cx="883299" cy="19050"/>
          </a:xfrm>
          <a:prstGeom prst="line">
            <a:avLst/>
          </a:prstGeom>
          <a:ln cap="rnd" w="19050">
            <a:solidFill>
              <a:srgbClr val="7B5434"/>
            </a:solidFill>
            <a:prstDash val="solid"/>
            <a:headEnd type="none" len="sm" w="sm"/>
            <a:tailEnd type="triangle" len="med" w="lg"/>
          </a:ln>
        </p:spPr>
      </p:sp>
      <p:grpSp>
        <p:nvGrpSpPr>
          <p:cNvPr name="Group 41" id="41"/>
          <p:cNvGrpSpPr/>
          <p:nvPr/>
        </p:nvGrpSpPr>
        <p:grpSpPr>
          <a:xfrm rot="0">
            <a:off x="5242901" y="8317445"/>
            <a:ext cx="2272258" cy="895485"/>
            <a:chOff x="0" y="0"/>
            <a:chExt cx="1109790" cy="437362"/>
          </a:xfrm>
        </p:grpSpPr>
        <p:sp>
          <p:nvSpPr>
            <p:cNvPr name="Freeform 42" id="4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C4C9"/>
            </a:solidFill>
            <a:ln w="9525" cap="sq">
              <a:solidFill>
                <a:srgbClr val="7B5434"/>
              </a:solidFill>
              <a:prstDash val="solid"/>
              <a:miter/>
            </a:ln>
          </p:spPr>
        </p:sp>
        <p:sp>
          <p:nvSpPr>
            <p:cNvPr name="TextBox 43" id="43"/>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more sub-ideas</a:t>
              </a:r>
            </a:p>
          </p:txBody>
        </p:sp>
      </p:grpSp>
      <p:sp>
        <p:nvSpPr>
          <p:cNvPr name="AutoShape 44" id="44"/>
          <p:cNvSpPr/>
          <p:nvPr/>
        </p:nvSpPr>
        <p:spPr>
          <a:xfrm>
            <a:off x="6171999" y="7702530"/>
            <a:ext cx="1977280" cy="19050"/>
          </a:xfrm>
          <a:prstGeom prst="line">
            <a:avLst/>
          </a:prstGeom>
          <a:ln cap="rnd" w="19050">
            <a:solidFill>
              <a:srgbClr val="7B5434"/>
            </a:solidFill>
            <a:prstDash val="solid"/>
            <a:headEnd type="none" len="sm" w="sm"/>
            <a:tailEnd type="triangle" len="med" w="lg"/>
          </a:ln>
        </p:spPr>
      </p:sp>
      <p:grpSp>
        <p:nvGrpSpPr>
          <p:cNvPr name="Group 45" id="45"/>
          <p:cNvGrpSpPr/>
          <p:nvPr/>
        </p:nvGrpSpPr>
        <p:grpSpPr>
          <a:xfrm rot="0">
            <a:off x="1622145" y="6218854"/>
            <a:ext cx="2272258" cy="895485"/>
            <a:chOff x="0" y="0"/>
            <a:chExt cx="1109790" cy="437362"/>
          </a:xfrm>
        </p:grpSpPr>
        <p:sp>
          <p:nvSpPr>
            <p:cNvPr name="Freeform 46" id="4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D9DD"/>
            </a:solidFill>
            <a:ln w="9525" cap="sq">
              <a:solidFill>
                <a:srgbClr val="7B5434"/>
              </a:solidFill>
              <a:prstDash val="solid"/>
              <a:miter/>
            </a:ln>
          </p:spPr>
        </p:sp>
        <p:sp>
          <p:nvSpPr>
            <p:cNvPr name="TextBox 47" id="47"/>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even more</a:t>
              </a:r>
            </a:p>
            <a:p>
              <a:pPr algn="ctr">
                <a:lnSpc>
                  <a:spcPts val="1950"/>
                </a:lnSpc>
              </a:pPr>
              <a:r>
                <a:rPr lang="en-US" sz="1500">
                  <a:solidFill>
                    <a:srgbClr val="7B5434"/>
                  </a:solidFill>
                  <a:latin typeface="Barlow"/>
                </a:rPr>
                <a:t>sub-ideas</a:t>
              </a:r>
            </a:p>
          </p:txBody>
        </p:sp>
      </p:grpSp>
      <p:grpSp>
        <p:nvGrpSpPr>
          <p:cNvPr name="Group 48" id="48"/>
          <p:cNvGrpSpPr/>
          <p:nvPr/>
        </p:nvGrpSpPr>
        <p:grpSpPr>
          <a:xfrm rot="0">
            <a:off x="1259127" y="7813408"/>
            <a:ext cx="2272258" cy="895485"/>
            <a:chOff x="0" y="0"/>
            <a:chExt cx="1109790" cy="437362"/>
          </a:xfrm>
        </p:grpSpPr>
        <p:sp>
          <p:nvSpPr>
            <p:cNvPr name="Freeform 49" id="49"/>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FD9DD"/>
            </a:solidFill>
            <a:ln w="9525" cap="sq">
              <a:solidFill>
                <a:srgbClr val="7B5434"/>
              </a:solidFill>
              <a:prstDash val="solid"/>
              <a:miter/>
            </a:ln>
          </p:spPr>
        </p:sp>
        <p:sp>
          <p:nvSpPr>
            <p:cNvPr name="TextBox 50" id="50"/>
            <p:cNvSpPr txBox="true"/>
            <p:nvPr/>
          </p:nvSpPr>
          <p:spPr>
            <a:xfrm>
              <a:off x="0" y="-9525"/>
              <a:ext cx="1109790" cy="446887"/>
            </a:xfrm>
            <a:prstGeom prst="rect">
              <a:avLst/>
            </a:prstGeom>
          </p:spPr>
          <p:txBody>
            <a:bodyPr anchor="ctr" rtlCol="false" tIns="254000" lIns="254000" bIns="254000" rIns="254000"/>
            <a:lstStyle/>
            <a:p>
              <a:pPr algn="ctr">
                <a:lnSpc>
                  <a:spcPts val="1950"/>
                </a:lnSpc>
              </a:pPr>
              <a:r>
                <a:rPr lang="en-US" sz="1500">
                  <a:solidFill>
                    <a:srgbClr val="7B5434"/>
                  </a:solidFill>
                  <a:latin typeface="Barlow"/>
                </a:rPr>
                <a:t>Add even more</a:t>
              </a:r>
            </a:p>
            <a:p>
              <a:pPr algn="ctr">
                <a:lnSpc>
                  <a:spcPts val="1950"/>
                </a:lnSpc>
              </a:pPr>
              <a:r>
                <a:rPr lang="en-US" sz="1500">
                  <a:solidFill>
                    <a:srgbClr val="7B5434"/>
                  </a:solidFill>
                  <a:latin typeface="Barlow"/>
                </a:rPr>
                <a:t>sub-ideas</a:t>
              </a:r>
            </a:p>
          </p:txBody>
        </p:sp>
      </p:grpSp>
      <p:sp>
        <p:nvSpPr>
          <p:cNvPr name="AutoShape 51" id="51"/>
          <p:cNvSpPr/>
          <p:nvPr/>
        </p:nvSpPr>
        <p:spPr>
          <a:xfrm>
            <a:off x="3845173" y="6872372"/>
            <a:ext cx="990800" cy="19050"/>
          </a:xfrm>
          <a:prstGeom prst="line">
            <a:avLst/>
          </a:prstGeom>
          <a:ln cap="rnd" w="19050">
            <a:solidFill>
              <a:srgbClr val="7B5434"/>
            </a:solidFill>
            <a:prstDash val="solid"/>
            <a:headEnd type="none" len="sm" w="sm"/>
            <a:tailEnd type="triangle" len="med" w="lg"/>
          </a:ln>
        </p:spPr>
      </p:sp>
      <p:sp>
        <p:nvSpPr>
          <p:cNvPr name="AutoShape 52" id="52"/>
          <p:cNvSpPr/>
          <p:nvPr/>
        </p:nvSpPr>
        <p:spPr>
          <a:xfrm>
            <a:off x="3303098" y="7669649"/>
            <a:ext cx="1711930" cy="19050"/>
          </a:xfrm>
          <a:prstGeom prst="line">
            <a:avLst/>
          </a:prstGeom>
          <a:ln cap="rnd" w="19050">
            <a:solidFill>
              <a:srgbClr val="7B5434"/>
            </a:solidFill>
            <a:prstDash val="solid"/>
            <a:headEnd type="none" len="sm" w="sm"/>
            <a:tailEnd type="triangle" len="med" w="lg"/>
          </a:ln>
        </p:spPr>
      </p:sp>
      <p:grpSp>
        <p:nvGrpSpPr>
          <p:cNvPr name="Group 53" id="53"/>
          <p:cNvGrpSpPr/>
          <p:nvPr/>
        </p:nvGrpSpPr>
        <p:grpSpPr>
          <a:xfrm rot="0">
            <a:off x="13347051" y="7491776"/>
            <a:ext cx="3877350" cy="1721154"/>
            <a:chOff x="0" y="0"/>
            <a:chExt cx="2925128" cy="1298463"/>
          </a:xfrm>
        </p:grpSpPr>
        <p:sp>
          <p:nvSpPr>
            <p:cNvPr name="Freeform 54" id="54"/>
            <p:cNvSpPr/>
            <p:nvPr/>
          </p:nvSpPr>
          <p:spPr>
            <a:xfrm flipH="false" flipV="false" rot="0">
              <a:off x="0" y="0"/>
              <a:ext cx="2925128" cy="1298463"/>
            </a:xfrm>
            <a:custGeom>
              <a:avLst/>
              <a:gdLst/>
              <a:ahLst/>
              <a:cxnLst/>
              <a:rect r="r" b="b" t="t" l="l"/>
              <a:pathLst>
                <a:path h="1298463" w="2925128">
                  <a:moveTo>
                    <a:pt x="59901" y="0"/>
                  </a:moveTo>
                  <a:lnTo>
                    <a:pt x="2865227" y="0"/>
                  </a:lnTo>
                  <a:cubicBezTo>
                    <a:pt x="2898310" y="0"/>
                    <a:pt x="2925128" y="26819"/>
                    <a:pt x="2925128" y="59901"/>
                  </a:cubicBezTo>
                  <a:lnTo>
                    <a:pt x="2925128" y="1238562"/>
                  </a:lnTo>
                  <a:cubicBezTo>
                    <a:pt x="2925128" y="1271645"/>
                    <a:pt x="2898310" y="1298463"/>
                    <a:pt x="2865227" y="1298463"/>
                  </a:cubicBezTo>
                  <a:lnTo>
                    <a:pt x="59901" y="1298463"/>
                  </a:lnTo>
                  <a:cubicBezTo>
                    <a:pt x="26819" y="1298463"/>
                    <a:pt x="0" y="1271645"/>
                    <a:pt x="0" y="1238562"/>
                  </a:cubicBezTo>
                  <a:lnTo>
                    <a:pt x="0" y="59901"/>
                  </a:lnTo>
                  <a:cubicBezTo>
                    <a:pt x="0" y="26819"/>
                    <a:pt x="26819" y="0"/>
                    <a:pt x="59901" y="0"/>
                  </a:cubicBezTo>
                  <a:close/>
                </a:path>
              </a:pathLst>
            </a:custGeom>
            <a:solidFill>
              <a:srgbClr val="FFFFFF"/>
            </a:solidFill>
            <a:ln cap="rnd">
              <a:noFill/>
              <a:prstDash val="sysDot"/>
              <a:round/>
            </a:ln>
          </p:spPr>
        </p:sp>
        <p:sp>
          <p:nvSpPr>
            <p:cNvPr name="TextBox 55" id="55"/>
            <p:cNvSpPr txBox="true"/>
            <p:nvPr/>
          </p:nvSpPr>
          <p:spPr>
            <a:xfrm>
              <a:off x="0" y="-28575"/>
              <a:ext cx="2925128" cy="1327038"/>
            </a:xfrm>
            <a:prstGeom prst="rect">
              <a:avLst/>
            </a:prstGeom>
          </p:spPr>
          <p:txBody>
            <a:bodyPr anchor="ctr" rtlCol="false" tIns="254000" lIns="254000" bIns="254000" rIns="254000"/>
            <a:lstStyle/>
            <a:p>
              <a:pPr algn="l">
                <a:lnSpc>
                  <a:spcPts val="2240"/>
                </a:lnSpc>
              </a:pPr>
              <a:r>
                <a:rPr lang="en-US" sz="1600">
                  <a:solidFill>
                    <a:srgbClr val="7B5434"/>
                  </a:solidFill>
                  <a:latin typeface="Barlow"/>
                </a:rPr>
                <a:t>Tip: Collaboration makes teamwork easier! Click "Share" and invite your teammates to fill this up. Use this whiteboard page for bulletins, brainstorms, and other fun team ideas! </a:t>
              </a:r>
            </a:p>
          </p:txBody>
        </p:sp>
      </p:grpSp>
      <p:sp>
        <p:nvSpPr>
          <p:cNvPr name="TextBox 56" id="56"/>
          <p:cNvSpPr txBox="true"/>
          <p:nvPr/>
        </p:nvSpPr>
        <p:spPr>
          <a:xfrm rot="0">
            <a:off x="1028700" y="3207892"/>
            <a:ext cx="3409251" cy="1308100"/>
          </a:xfrm>
          <a:prstGeom prst="rect">
            <a:avLst/>
          </a:prstGeom>
        </p:spPr>
        <p:txBody>
          <a:bodyPr anchor="t" rtlCol="false" tIns="0" lIns="0" bIns="0" rIns="0">
            <a:spAutoFit/>
          </a:bodyPr>
          <a:lstStyle/>
          <a:p>
            <a:pPr algn="ctr">
              <a:lnSpc>
                <a:spcPts val="3499"/>
              </a:lnSpc>
            </a:pPr>
            <a:r>
              <a:rPr lang="en-US" sz="2499">
                <a:solidFill>
                  <a:srgbClr val="7B5434"/>
                </a:solidFill>
                <a:latin typeface="Barlow"/>
              </a:rPr>
              <a:t>Find the clock symbol on the lower left and start brainstorming!</a:t>
            </a:r>
          </a:p>
        </p:txBody>
      </p:sp>
      <p:grpSp>
        <p:nvGrpSpPr>
          <p:cNvPr name="Group 57" id="57"/>
          <p:cNvGrpSpPr/>
          <p:nvPr/>
        </p:nvGrpSpPr>
        <p:grpSpPr>
          <a:xfrm rot="0">
            <a:off x="1028700" y="1055335"/>
            <a:ext cx="3599743" cy="1839390"/>
            <a:chOff x="0" y="0"/>
            <a:chExt cx="4799658" cy="2452520"/>
          </a:xfrm>
        </p:grpSpPr>
        <p:sp>
          <p:nvSpPr>
            <p:cNvPr name="Freeform 58" id="58"/>
            <p:cNvSpPr/>
            <p:nvPr/>
          </p:nvSpPr>
          <p:spPr>
            <a:xfrm flipH="false" flipV="false" rot="0">
              <a:off x="0" y="0"/>
              <a:ext cx="4799658" cy="2452520"/>
            </a:xfrm>
            <a:custGeom>
              <a:avLst/>
              <a:gdLst/>
              <a:ahLst/>
              <a:cxnLst/>
              <a:rect r="r" b="b" t="t" l="l"/>
              <a:pathLst>
                <a:path h="2452520" w="4799658">
                  <a:moveTo>
                    <a:pt x="0" y="0"/>
                  </a:moveTo>
                  <a:lnTo>
                    <a:pt x="4799658" y="0"/>
                  </a:lnTo>
                  <a:lnTo>
                    <a:pt x="4799658" y="2452520"/>
                  </a:lnTo>
                  <a:lnTo>
                    <a:pt x="0" y="2452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9" id="59"/>
            <p:cNvSpPr txBox="true"/>
            <p:nvPr/>
          </p:nvSpPr>
          <p:spPr>
            <a:xfrm rot="0">
              <a:off x="639634" y="676166"/>
              <a:ext cx="3665577" cy="129540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FFC4C9"/>
                  </a:solidFill>
                  <a:latin typeface="Wedges"/>
                </a:rPr>
                <a:t>Need a timer? </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grpSp>
        <p:nvGrpSpPr>
          <p:cNvPr name="Group 2" id="2"/>
          <p:cNvGrpSpPr/>
          <p:nvPr/>
        </p:nvGrpSpPr>
        <p:grpSpPr>
          <a:xfrm rot="0">
            <a:off x="4142649" y="1222132"/>
            <a:ext cx="10002703" cy="2087316"/>
            <a:chOff x="0" y="0"/>
            <a:chExt cx="13336937" cy="2783088"/>
          </a:xfrm>
        </p:grpSpPr>
        <p:sp>
          <p:nvSpPr>
            <p:cNvPr name="TextBox 3" id="3"/>
            <p:cNvSpPr txBox="true"/>
            <p:nvPr/>
          </p:nvSpPr>
          <p:spPr>
            <a:xfrm rot="0">
              <a:off x="0" y="0"/>
              <a:ext cx="13336937" cy="13716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Resource Page</a:t>
              </a:r>
            </a:p>
          </p:txBody>
        </p:sp>
        <p:sp>
          <p:nvSpPr>
            <p:cNvPr name="TextBox 4" id="4"/>
            <p:cNvSpPr txBox="true"/>
            <p:nvPr/>
          </p:nvSpPr>
          <p:spPr>
            <a:xfrm rot="0">
              <a:off x="1203352" y="1642204"/>
              <a:ext cx="10930233" cy="1140883"/>
            </a:xfrm>
            <a:prstGeom prst="rect">
              <a:avLst/>
            </a:prstGeom>
          </p:spPr>
          <p:txBody>
            <a:bodyPr anchor="t" rtlCol="false" tIns="0" lIns="0" bIns="0" rIns="0">
              <a:spAutoFit/>
            </a:bodyPr>
            <a:lstStyle/>
            <a:p>
              <a:pPr algn="ctr">
                <a:lnSpc>
                  <a:spcPts val="3499"/>
                </a:lnSpc>
              </a:pPr>
              <a:r>
                <a:rPr lang="en-US" sz="2499">
                  <a:solidFill>
                    <a:srgbClr val="7B5434"/>
                  </a:solidFill>
                  <a:latin typeface="Barlow"/>
                </a:rPr>
                <a:t>Use these design resources in your Canva Presentation.</a:t>
              </a:r>
            </a:p>
            <a:p>
              <a:pPr algn="ctr">
                <a:lnSpc>
                  <a:spcPts val="3499"/>
                </a:lnSpc>
              </a:pPr>
              <a:r>
                <a:rPr lang="en-US" sz="2499">
                  <a:solidFill>
                    <a:srgbClr val="7B5434"/>
                  </a:solidFill>
                  <a:latin typeface="Barlow"/>
                </a:rPr>
                <a:t> Happy designing!</a:t>
              </a:r>
              <a:r>
                <a:rPr lang="en-US" sz="2499">
                  <a:solidFill>
                    <a:srgbClr val="7B5434"/>
                  </a:solidFill>
                  <a:latin typeface="Barlow"/>
                </a:rPr>
                <a:t>  Delete this page before presenting. </a:t>
              </a:r>
            </a:p>
          </p:txBody>
        </p:sp>
      </p:grpSp>
      <p:sp>
        <p:nvSpPr>
          <p:cNvPr name="Freeform 5" id="5"/>
          <p:cNvSpPr/>
          <p:nvPr/>
        </p:nvSpPr>
        <p:spPr>
          <a:xfrm flipH="false" flipV="false" rot="0">
            <a:off x="11375485" y="7653982"/>
            <a:ext cx="1312302" cy="1185844"/>
          </a:xfrm>
          <a:custGeom>
            <a:avLst/>
            <a:gdLst/>
            <a:ahLst/>
            <a:cxnLst/>
            <a:rect r="r" b="b" t="t" l="l"/>
            <a:pathLst>
              <a:path h="1185844" w="1312302">
                <a:moveTo>
                  <a:pt x="0" y="0"/>
                </a:moveTo>
                <a:lnTo>
                  <a:pt x="1312302" y="0"/>
                </a:lnTo>
                <a:lnTo>
                  <a:pt x="1312302" y="1185844"/>
                </a:lnTo>
                <a:lnTo>
                  <a:pt x="0" y="1185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34888" y="7653982"/>
            <a:ext cx="1647005" cy="1185844"/>
          </a:xfrm>
          <a:custGeom>
            <a:avLst/>
            <a:gdLst/>
            <a:ahLst/>
            <a:cxnLst/>
            <a:rect r="r" b="b" t="t" l="l"/>
            <a:pathLst>
              <a:path h="1185844" w="1647005">
                <a:moveTo>
                  <a:pt x="0" y="0"/>
                </a:moveTo>
                <a:lnTo>
                  <a:pt x="1647005" y="0"/>
                </a:lnTo>
                <a:lnTo>
                  <a:pt x="1647005" y="1185844"/>
                </a:lnTo>
                <a:lnTo>
                  <a:pt x="0" y="11858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128944" y="7428981"/>
            <a:ext cx="1064787" cy="1635845"/>
          </a:xfrm>
          <a:custGeom>
            <a:avLst/>
            <a:gdLst/>
            <a:ahLst/>
            <a:cxnLst/>
            <a:rect r="r" b="b" t="t" l="l"/>
            <a:pathLst>
              <a:path h="1635845" w="1064787">
                <a:moveTo>
                  <a:pt x="0" y="0"/>
                </a:moveTo>
                <a:lnTo>
                  <a:pt x="1064787" y="0"/>
                </a:lnTo>
                <a:lnTo>
                  <a:pt x="1064787" y="1635846"/>
                </a:lnTo>
                <a:lnTo>
                  <a:pt x="0" y="1635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28691" y="5969067"/>
            <a:ext cx="927114" cy="1185844"/>
          </a:xfrm>
          <a:custGeom>
            <a:avLst/>
            <a:gdLst/>
            <a:ahLst/>
            <a:cxnLst/>
            <a:rect r="r" b="b" t="t" l="l"/>
            <a:pathLst>
              <a:path h="1185844" w="927114">
                <a:moveTo>
                  <a:pt x="0" y="0"/>
                </a:moveTo>
                <a:lnTo>
                  <a:pt x="927115" y="0"/>
                </a:lnTo>
                <a:lnTo>
                  <a:pt x="927115" y="1185843"/>
                </a:lnTo>
                <a:lnTo>
                  <a:pt x="0" y="11858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065428" y="7653982"/>
            <a:ext cx="868900" cy="1185844"/>
          </a:xfrm>
          <a:custGeom>
            <a:avLst/>
            <a:gdLst/>
            <a:ahLst/>
            <a:cxnLst/>
            <a:rect r="r" b="b" t="t" l="l"/>
            <a:pathLst>
              <a:path h="1185844" w="868900">
                <a:moveTo>
                  <a:pt x="0" y="0"/>
                </a:moveTo>
                <a:lnTo>
                  <a:pt x="868900" y="0"/>
                </a:lnTo>
                <a:lnTo>
                  <a:pt x="868900" y="1185844"/>
                </a:lnTo>
                <a:lnTo>
                  <a:pt x="0" y="11858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4491969" y="4281645"/>
            <a:ext cx="756784" cy="1185844"/>
          </a:xfrm>
          <a:custGeom>
            <a:avLst/>
            <a:gdLst/>
            <a:ahLst/>
            <a:cxnLst/>
            <a:rect r="r" b="b" t="t" l="l"/>
            <a:pathLst>
              <a:path h="1185844" w="756784">
                <a:moveTo>
                  <a:pt x="0" y="0"/>
                </a:moveTo>
                <a:lnTo>
                  <a:pt x="756784" y="0"/>
                </a:lnTo>
                <a:lnTo>
                  <a:pt x="756784" y="1185843"/>
                </a:lnTo>
                <a:lnTo>
                  <a:pt x="0" y="1185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3368406" y="4281645"/>
            <a:ext cx="554112" cy="1185844"/>
          </a:xfrm>
          <a:custGeom>
            <a:avLst/>
            <a:gdLst/>
            <a:ahLst/>
            <a:cxnLst/>
            <a:rect r="r" b="b" t="t" l="l"/>
            <a:pathLst>
              <a:path h="1185844" w="554112">
                <a:moveTo>
                  <a:pt x="0" y="0"/>
                </a:moveTo>
                <a:lnTo>
                  <a:pt x="554113" y="0"/>
                </a:lnTo>
                <a:lnTo>
                  <a:pt x="554113" y="1185843"/>
                </a:lnTo>
                <a:lnTo>
                  <a:pt x="0" y="11858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5274376" y="5969067"/>
            <a:ext cx="1273856" cy="1185844"/>
          </a:xfrm>
          <a:custGeom>
            <a:avLst/>
            <a:gdLst/>
            <a:ahLst/>
            <a:cxnLst/>
            <a:rect r="r" b="b" t="t" l="l"/>
            <a:pathLst>
              <a:path h="1185844" w="1273856">
                <a:moveTo>
                  <a:pt x="0" y="0"/>
                </a:moveTo>
                <a:lnTo>
                  <a:pt x="1273855" y="0"/>
                </a:lnTo>
                <a:lnTo>
                  <a:pt x="1273855" y="1185843"/>
                </a:lnTo>
                <a:lnTo>
                  <a:pt x="0" y="11858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2209515" y="5969067"/>
            <a:ext cx="1203347" cy="1185844"/>
          </a:xfrm>
          <a:custGeom>
            <a:avLst/>
            <a:gdLst/>
            <a:ahLst/>
            <a:cxnLst/>
            <a:rect r="r" b="b" t="t" l="l"/>
            <a:pathLst>
              <a:path h="1185844" w="1203347">
                <a:moveTo>
                  <a:pt x="0" y="0"/>
                </a:moveTo>
                <a:lnTo>
                  <a:pt x="1203347" y="0"/>
                </a:lnTo>
                <a:lnTo>
                  <a:pt x="1203347" y="1185843"/>
                </a:lnTo>
                <a:lnTo>
                  <a:pt x="0" y="118584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0961815" y="5969067"/>
            <a:ext cx="741691" cy="1185844"/>
          </a:xfrm>
          <a:custGeom>
            <a:avLst/>
            <a:gdLst/>
            <a:ahLst/>
            <a:cxnLst/>
            <a:rect r="r" b="b" t="t" l="l"/>
            <a:pathLst>
              <a:path h="1185844" w="741691">
                <a:moveTo>
                  <a:pt x="0" y="0"/>
                </a:moveTo>
                <a:lnTo>
                  <a:pt x="741691" y="0"/>
                </a:lnTo>
                <a:lnTo>
                  <a:pt x="741691" y="1185843"/>
                </a:lnTo>
                <a:lnTo>
                  <a:pt x="0" y="118584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1566037" y="4281645"/>
            <a:ext cx="1232919" cy="1185844"/>
          </a:xfrm>
          <a:custGeom>
            <a:avLst/>
            <a:gdLst/>
            <a:ahLst/>
            <a:cxnLst/>
            <a:rect r="r" b="b" t="t" l="l"/>
            <a:pathLst>
              <a:path h="1185844" w="1232919">
                <a:moveTo>
                  <a:pt x="0" y="0"/>
                </a:moveTo>
                <a:lnTo>
                  <a:pt x="1232919" y="0"/>
                </a:lnTo>
                <a:lnTo>
                  <a:pt x="1232919" y="1185843"/>
                </a:lnTo>
                <a:lnTo>
                  <a:pt x="0" y="118584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13918871" y="5969067"/>
            <a:ext cx="849495" cy="1185844"/>
          </a:xfrm>
          <a:custGeom>
            <a:avLst/>
            <a:gdLst/>
            <a:ahLst/>
            <a:cxnLst/>
            <a:rect r="r" b="b" t="t" l="l"/>
            <a:pathLst>
              <a:path h="1185844" w="849495">
                <a:moveTo>
                  <a:pt x="0" y="0"/>
                </a:moveTo>
                <a:lnTo>
                  <a:pt x="849496" y="0"/>
                </a:lnTo>
                <a:lnTo>
                  <a:pt x="849496" y="1185843"/>
                </a:lnTo>
                <a:lnTo>
                  <a:pt x="0" y="118584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15818204" y="4468353"/>
            <a:ext cx="849495" cy="812426"/>
          </a:xfrm>
          <a:custGeom>
            <a:avLst/>
            <a:gdLst/>
            <a:ahLst/>
            <a:cxnLst/>
            <a:rect r="r" b="b" t="t" l="l"/>
            <a:pathLst>
              <a:path h="812426" w="849495">
                <a:moveTo>
                  <a:pt x="0" y="0"/>
                </a:moveTo>
                <a:lnTo>
                  <a:pt x="849495" y="0"/>
                </a:lnTo>
                <a:lnTo>
                  <a:pt x="849495" y="812427"/>
                </a:lnTo>
                <a:lnTo>
                  <a:pt x="0" y="81242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7291951" y="4281645"/>
            <a:ext cx="1121161" cy="1185844"/>
          </a:xfrm>
          <a:custGeom>
            <a:avLst/>
            <a:gdLst/>
            <a:ahLst/>
            <a:cxnLst/>
            <a:rect r="r" b="b" t="t" l="l"/>
            <a:pathLst>
              <a:path h="1185844" w="1121161">
                <a:moveTo>
                  <a:pt x="0" y="0"/>
                </a:moveTo>
                <a:lnTo>
                  <a:pt x="1121161" y="0"/>
                </a:lnTo>
                <a:lnTo>
                  <a:pt x="1121161" y="1185843"/>
                </a:lnTo>
                <a:lnTo>
                  <a:pt x="0" y="118584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8982563" y="4281645"/>
            <a:ext cx="814998" cy="1185844"/>
          </a:xfrm>
          <a:custGeom>
            <a:avLst/>
            <a:gdLst/>
            <a:ahLst/>
            <a:cxnLst/>
            <a:rect r="r" b="b" t="t" l="l"/>
            <a:pathLst>
              <a:path h="1185844" w="814998">
                <a:moveTo>
                  <a:pt x="0" y="0"/>
                </a:moveTo>
                <a:lnTo>
                  <a:pt x="814998" y="0"/>
                </a:lnTo>
                <a:lnTo>
                  <a:pt x="814998" y="1185843"/>
                </a:lnTo>
                <a:lnTo>
                  <a:pt x="0" y="118584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10367011" y="4281645"/>
            <a:ext cx="629575" cy="1185844"/>
          </a:xfrm>
          <a:custGeom>
            <a:avLst/>
            <a:gdLst/>
            <a:ahLst/>
            <a:cxnLst/>
            <a:rect r="r" b="b" t="t" l="l"/>
            <a:pathLst>
              <a:path h="1185844" w="629575">
                <a:moveTo>
                  <a:pt x="0" y="0"/>
                </a:moveTo>
                <a:lnTo>
                  <a:pt x="629575" y="0"/>
                </a:lnTo>
                <a:lnTo>
                  <a:pt x="629575" y="1185843"/>
                </a:lnTo>
                <a:lnTo>
                  <a:pt x="0" y="118584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0">
            <a:off x="5480188" y="4281645"/>
            <a:ext cx="1242312" cy="1185844"/>
          </a:xfrm>
          <a:custGeom>
            <a:avLst/>
            <a:gdLst/>
            <a:ahLst/>
            <a:cxnLst/>
            <a:rect r="r" b="b" t="t" l="l"/>
            <a:pathLst>
              <a:path h="1185844" w="1242312">
                <a:moveTo>
                  <a:pt x="0" y="0"/>
                </a:moveTo>
                <a:lnTo>
                  <a:pt x="1242312" y="0"/>
                </a:lnTo>
                <a:lnTo>
                  <a:pt x="1242312" y="1185843"/>
                </a:lnTo>
                <a:lnTo>
                  <a:pt x="0" y="118584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0">
            <a:off x="3551958" y="4281645"/>
            <a:ext cx="1358779" cy="1185844"/>
          </a:xfrm>
          <a:custGeom>
            <a:avLst/>
            <a:gdLst/>
            <a:ahLst/>
            <a:cxnLst/>
            <a:rect r="r" b="b" t="t" l="l"/>
            <a:pathLst>
              <a:path h="1185844" w="1358779">
                <a:moveTo>
                  <a:pt x="0" y="0"/>
                </a:moveTo>
                <a:lnTo>
                  <a:pt x="1358779" y="0"/>
                </a:lnTo>
                <a:lnTo>
                  <a:pt x="1358779" y="1185843"/>
                </a:lnTo>
                <a:lnTo>
                  <a:pt x="0" y="118584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p:cNvSpPr/>
          <p:nvPr/>
        </p:nvSpPr>
        <p:spPr>
          <a:xfrm flipH="false" flipV="false" rot="0">
            <a:off x="1792336" y="4281645"/>
            <a:ext cx="1190172" cy="1185844"/>
          </a:xfrm>
          <a:custGeom>
            <a:avLst/>
            <a:gdLst/>
            <a:ahLst/>
            <a:cxnLst/>
            <a:rect r="r" b="b" t="t" l="l"/>
            <a:pathLst>
              <a:path h="1185844" w="1190172">
                <a:moveTo>
                  <a:pt x="0" y="0"/>
                </a:moveTo>
                <a:lnTo>
                  <a:pt x="1190171" y="0"/>
                </a:lnTo>
                <a:lnTo>
                  <a:pt x="1190171" y="1185843"/>
                </a:lnTo>
                <a:lnTo>
                  <a:pt x="0" y="1185843"/>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8634630" y="7653982"/>
            <a:ext cx="989640" cy="1185844"/>
          </a:xfrm>
          <a:custGeom>
            <a:avLst/>
            <a:gdLst/>
            <a:ahLst/>
            <a:cxnLst/>
            <a:rect r="r" b="b" t="t" l="l"/>
            <a:pathLst>
              <a:path h="1185844" w="989640">
                <a:moveTo>
                  <a:pt x="0" y="0"/>
                </a:moveTo>
                <a:lnTo>
                  <a:pt x="989640" y="0"/>
                </a:lnTo>
                <a:lnTo>
                  <a:pt x="989640" y="1185844"/>
                </a:lnTo>
                <a:lnTo>
                  <a:pt x="0" y="1185844"/>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4915320" y="5867538"/>
            <a:ext cx="1179303" cy="1388900"/>
          </a:xfrm>
          <a:custGeom>
            <a:avLst/>
            <a:gdLst/>
            <a:ahLst/>
            <a:cxnLst/>
            <a:rect r="r" b="b" t="t" l="l"/>
            <a:pathLst>
              <a:path h="1388900" w="1179303">
                <a:moveTo>
                  <a:pt x="0" y="0"/>
                </a:moveTo>
                <a:lnTo>
                  <a:pt x="1179303" y="0"/>
                </a:lnTo>
                <a:lnTo>
                  <a:pt x="1179303" y="1388901"/>
                </a:lnTo>
                <a:lnTo>
                  <a:pt x="0" y="1388901"/>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false" flipV="false" rot="0">
            <a:off x="7933338" y="5969953"/>
            <a:ext cx="1089345" cy="1184070"/>
          </a:xfrm>
          <a:custGeom>
            <a:avLst/>
            <a:gdLst/>
            <a:ahLst/>
            <a:cxnLst/>
            <a:rect r="r" b="b" t="t" l="l"/>
            <a:pathLst>
              <a:path h="1184070" w="1089345">
                <a:moveTo>
                  <a:pt x="0" y="0"/>
                </a:moveTo>
                <a:lnTo>
                  <a:pt x="1089344" y="0"/>
                </a:lnTo>
                <a:lnTo>
                  <a:pt x="1089344" y="1184071"/>
                </a:lnTo>
                <a:lnTo>
                  <a:pt x="0" y="1184071"/>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false" flipV="false" rot="0">
            <a:off x="1728508" y="5969953"/>
            <a:ext cx="934339" cy="1184070"/>
          </a:xfrm>
          <a:custGeom>
            <a:avLst/>
            <a:gdLst/>
            <a:ahLst/>
            <a:cxnLst/>
            <a:rect r="r" b="b" t="t" l="l"/>
            <a:pathLst>
              <a:path h="1184070" w="934339">
                <a:moveTo>
                  <a:pt x="0" y="0"/>
                </a:moveTo>
                <a:lnTo>
                  <a:pt x="934339" y="0"/>
                </a:lnTo>
                <a:lnTo>
                  <a:pt x="934339" y="1184071"/>
                </a:lnTo>
                <a:lnTo>
                  <a:pt x="0" y="118407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3168856" y="5969953"/>
            <a:ext cx="1240455" cy="1184070"/>
          </a:xfrm>
          <a:custGeom>
            <a:avLst/>
            <a:gdLst/>
            <a:ahLst/>
            <a:cxnLst/>
            <a:rect r="r" b="b" t="t" l="l"/>
            <a:pathLst>
              <a:path h="1184070" w="1240455">
                <a:moveTo>
                  <a:pt x="0" y="0"/>
                </a:moveTo>
                <a:lnTo>
                  <a:pt x="1240455" y="0"/>
                </a:lnTo>
                <a:lnTo>
                  <a:pt x="1240455" y="1184071"/>
                </a:lnTo>
                <a:lnTo>
                  <a:pt x="0" y="1184071"/>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6600632" y="5969953"/>
            <a:ext cx="826696" cy="1184070"/>
          </a:xfrm>
          <a:custGeom>
            <a:avLst/>
            <a:gdLst/>
            <a:ahLst/>
            <a:cxnLst/>
            <a:rect r="r" b="b" t="t" l="l"/>
            <a:pathLst>
              <a:path h="1184070" w="826696">
                <a:moveTo>
                  <a:pt x="0" y="0"/>
                </a:moveTo>
                <a:lnTo>
                  <a:pt x="826696" y="0"/>
                </a:lnTo>
                <a:lnTo>
                  <a:pt x="826696" y="1184071"/>
                </a:lnTo>
                <a:lnTo>
                  <a:pt x="0" y="1184071"/>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0">
            <a:off x="7396361" y="7609678"/>
            <a:ext cx="797112" cy="1274452"/>
          </a:xfrm>
          <a:custGeom>
            <a:avLst/>
            <a:gdLst/>
            <a:ahLst/>
            <a:cxnLst/>
            <a:rect r="r" b="b" t="t" l="l"/>
            <a:pathLst>
              <a:path h="1274452" w="797112">
                <a:moveTo>
                  <a:pt x="0" y="0"/>
                </a:moveTo>
                <a:lnTo>
                  <a:pt x="797112" y="0"/>
                </a:lnTo>
                <a:lnTo>
                  <a:pt x="797112" y="1274452"/>
                </a:lnTo>
                <a:lnTo>
                  <a:pt x="0" y="1274452"/>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1" id="31"/>
          <p:cNvSpPr/>
          <p:nvPr/>
        </p:nvSpPr>
        <p:spPr>
          <a:xfrm flipH="false" flipV="false" rot="0">
            <a:off x="1620301" y="7609678"/>
            <a:ext cx="1547348" cy="1274452"/>
          </a:xfrm>
          <a:custGeom>
            <a:avLst/>
            <a:gdLst/>
            <a:ahLst/>
            <a:cxnLst/>
            <a:rect r="r" b="b" t="t" l="l"/>
            <a:pathLst>
              <a:path h="1274452" w="1547348">
                <a:moveTo>
                  <a:pt x="0" y="0"/>
                </a:moveTo>
                <a:lnTo>
                  <a:pt x="1547348" y="0"/>
                </a:lnTo>
                <a:lnTo>
                  <a:pt x="1547348" y="1274452"/>
                </a:lnTo>
                <a:lnTo>
                  <a:pt x="0" y="127445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2" id="32"/>
          <p:cNvSpPr/>
          <p:nvPr/>
        </p:nvSpPr>
        <p:spPr>
          <a:xfrm flipH="false" flipV="false" rot="0">
            <a:off x="5380037" y="7609678"/>
            <a:ext cx="1575166" cy="1274452"/>
          </a:xfrm>
          <a:custGeom>
            <a:avLst/>
            <a:gdLst/>
            <a:ahLst/>
            <a:cxnLst/>
            <a:rect r="r" b="b" t="t" l="l"/>
            <a:pathLst>
              <a:path h="1274452" w="1575166">
                <a:moveTo>
                  <a:pt x="0" y="0"/>
                </a:moveTo>
                <a:lnTo>
                  <a:pt x="1575166" y="0"/>
                </a:lnTo>
                <a:lnTo>
                  <a:pt x="1575166" y="1274452"/>
                </a:lnTo>
                <a:lnTo>
                  <a:pt x="0" y="127445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3" id="33"/>
          <p:cNvSpPr/>
          <p:nvPr/>
        </p:nvSpPr>
        <p:spPr>
          <a:xfrm flipH="false" flipV="false" rot="0">
            <a:off x="3608807" y="7609678"/>
            <a:ext cx="1330074" cy="1274452"/>
          </a:xfrm>
          <a:custGeom>
            <a:avLst/>
            <a:gdLst/>
            <a:ahLst/>
            <a:cxnLst/>
            <a:rect r="r" b="b" t="t" l="l"/>
            <a:pathLst>
              <a:path h="1274452" w="1330074">
                <a:moveTo>
                  <a:pt x="0" y="0"/>
                </a:moveTo>
                <a:lnTo>
                  <a:pt x="1330073" y="0"/>
                </a:lnTo>
                <a:lnTo>
                  <a:pt x="1330073" y="1274452"/>
                </a:lnTo>
                <a:lnTo>
                  <a:pt x="0" y="127445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CCEFEE"/>
        </a:solidFill>
      </p:bgPr>
    </p:bg>
    <p:spTree>
      <p:nvGrpSpPr>
        <p:cNvPr id="1" name=""/>
        <p:cNvGrpSpPr/>
        <p:nvPr/>
      </p:nvGrpSpPr>
      <p:grpSpPr>
        <a:xfrm>
          <a:off x="0" y="0"/>
          <a:ext cx="0" cy="0"/>
          <a:chOff x="0" y="0"/>
          <a:chExt cx="0" cy="0"/>
        </a:xfrm>
      </p:grpSpPr>
      <p:grpSp>
        <p:nvGrpSpPr>
          <p:cNvPr name="Group 2" id="2"/>
          <p:cNvGrpSpPr/>
          <p:nvPr/>
        </p:nvGrpSpPr>
        <p:grpSpPr>
          <a:xfrm rot="0">
            <a:off x="1857328" y="5143500"/>
            <a:ext cx="3989070" cy="807265"/>
            <a:chOff x="0" y="0"/>
            <a:chExt cx="618011" cy="125066"/>
          </a:xfrm>
        </p:grpSpPr>
        <p:sp>
          <p:nvSpPr>
            <p:cNvPr name="Freeform 3" id="3"/>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4" id="4"/>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B for blur</a:t>
              </a:r>
            </a:p>
          </p:txBody>
        </p:sp>
      </p:grpSp>
      <p:grpSp>
        <p:nvGrpSpPr>
          <p:cNvPr name="Group 5" id="5"/>
          <p:cNvGrpSpPr/>
          <p:nvPr/>
        </p:nvGrpSpPr>
        <p:grpSpPr>
          <a:xfrm rot="0">
            <a:off x="7149465" y="5143500"/>
            <a:ext cx="3989070" cy="807265"/>
            <a:chOff x="0" y="0"/>
            <a:chExt cx="618011" cy="125066"/>
          </a:xfrm>
        </p:grpSpPr>
        <p:sp>
          <p:nvSpPr>
            <p:cNvPr name="Freeform 6" id="6"/>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7" id="7"/>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C for confetti</a:t>
              </a:r>
            </a:p>
          </p:txBody>
        </p:sp>
      </p:grpSp>
      <p:grpSp>
        <p:nvGrpSpPr>
          <p:cNvPr name="Group 8" id="8"/>
          <p:cNvGrpSpPr/>
          <p:nvPr/>
        </p:nvGrpSpPr>
        <p:grpSpPr>
          <a:xfrm rot="0">
            <a:off x="12441602" y="5143500"/>
            <a:ext cx="3989070" cy="807265"/>
            <a:chOff x="0" y="0"/>
            <a:chExt cx="618011" cy="125066"/>
          </a:xfrm>
        </p:grpSpPr>
        <p:sp>
          <p:nvSpPr>
            <p:cNvPr name="Freeform 9" id="9"/>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10" id="10"/>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D for a drumroll</a:t>
              </a:r>
            </a:p>
          </p:txBody>
        </p:sp>
      </p:grpSp>
      <p:grpSp>
        <p:nvGrpSpPr>
          <p:cNvPr name="Group 11" id="11"/>
          <p:cNvGrpSpPr/>
          <p:nvPr/>
        </p:nvGrpSpPr>
        <p:grpSpPr>
          <a:xfrm rot="0">
            <a:off x="1857328" y="6573071"/>
            <a:ext cx="3989070" cy="807265"/>
            <a:chOff x="0" y="0"/>
            <a:chExt cx="618011" cy="125066"/>
          </a:xfrm>
        </p:grpSpPr>
        <p:sp>
          <p:nvSpPr>
            <p:cNvPr name="Freeform 12" id="12"/>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13" id="13"/>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M for mic drop</a:t>
              </a:r>
            </a:p>
          </p:txBody>
        </p:sp>
      </p:grpSp>
      <p:grpSp>
        <p:nvGrpSpPr>
          <p:cNvPr name="Group 14" id="14"/>
          <p:cNvGrpSpPr/>
          <p:nvPr/>
        </p:nvGrpSpPr>
        <p:grpSpPr>
          <a:xfrm rot="0">
            <a:off x="7149465" y="6573071"/>
            <a:ext cx="3989070" cy="807265"/>
            <a:chOff x="0" y="0"/>
            <a:chExt cx="618011" cy="125066"/>
          </a:xfrm>
        </p:grpSpPr>
        <p:sp>
          <p:nvSpPr>
            <p:cNvPr name="Freeform 15" id="15"/>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16" id="16"/>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O for bubbles</a:t>
              </a:r>
            </a:p>
          </p:txBody>
        </p:sp>
      </p:grpSp>
      <p:grpSp>
        <p:nvGrpSpPr>
          <p:cNvPr name="Group 17" id="17"/>
          <p:cNvGrpSpPr/>
          <p:nvPr/>
        </p:nvGrpSpPr>
        <p:grpSpPr>
          <a:xfrm rot="0">
            <a:off x="12441602" y="6573071"/>
            <a:ext cx="3989070" cy="807265"/>
            <a:chOff x="0" y="0"/>
            <a:chExt cx="618011" cy="125066"/>
          </a:xfrm>
        </p:grpSpPr>
        <p:sp>
          <p:nvSpPr>
            <p:cNvPr name="Freeform 18" id="18"/>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19" id="19"/>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Q for quiet</a:t>
              </a:r>
            </a:p>
          </p:txBody>
        </p:sp>
      </p:grpSp>
      <p:grpSp>
        <p:nvGrpSpPr>
          <p:cNvPr name="Group 20" id="20"/>
          <p:cNvGrpSpPr/>
          <p:nvPr/>
        </p:nvGrpSpPr>
        <p:grpSpPr>
          <a:xfrm rot="0">
            <a:off x="1857328" y="8160980"/>
            <a:ext cx="3989070" cy="807265"/>
            <a:chOff x="0" y="0"/>
            <a:chExt cx="618011" cy="125066"/>
          </a:xfrm>
        </p:grpSpPr>
        <p:sp>
          <p:nvSpPr>
            <p:cNvPr name="Freeform 21" id="21"/>
            <p:cNvSpPr/>
            <p:nvPr/>
          </p:nvSpPr>
          <p:spPr>
            <a:xfrm flipH="false" flipV="false" rot="0">
              <a:off x="0" y="0"/>
              <a:ext cx="618011" cy="125066"/>
            </a:xfrm>
            <a:custGeom>
              <a:avLst/>
              <a:gdLst/>
              <a:ahLst/>
              <a:cxnLst/>
              <a:rect r="r" b="b" t="t" l="l"/>
              <a:pathLst>
                <a:path h="125066" w="618011">
                  <a:moveTo>
                    <a:pt x="0" y="0"/>
                  </a:moveTo>
                  <a:lnTo>
                    <a:pt x="618011" y="0"/>
                  </a:lnTo>
                  <a:lnTo>
                    <a:pt x="618011" y="125066"/>
                  </a:lnTo>
                  <a:lnTo>
                    <a:pt x="0" y="125066"/>
                  </a:lnTo>
                  <a:close/>
                </a:path>
              </a:pathLst>
            </a:custGeom>
            <a:solidFill>
              <a:srgbClr val="FFD9DD"/>
            </a:solidFill>
            <a:ln w="9525" cap="sq">
              <a:solidFill>
                <a:srgbClr val="7B5434"/>
              </a:solidFill>
              <a:prstDash val="solid"/>
              <a:miter/>
            </a:ln>
          </p:spPr>
        </p:sp>
        <p:sp>
          <p:nvSpPr>
            <p:cNvPr name="TextBox 22" id="22"/>
            <p:cNvSpPr txBox="true"/>
            <p:nvPr/>
          </p:nvSpPr>
          <p:spPr>
            <a:xfrm>
              <a:off x="0" y="-57150"/>
              <a:ext cx="618011"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U for unveil</a:t>
              </a:r>
            </a:p>
          </p:txBody>
        </p:sp>
      </p:grpSp>
      <p:grpSp>
        <p:nvGrpSpPr>
          <p:cNvPr name="Group 23" id="23"/>
          <p:cNvGrpSpPr/>
          <p:nvPr/>
        </p:nvGrpSpPr>
        <p:grpSpPr>
          <a:xfrm rot="0">
            <a:off x="7149465" y="8160980"/>
            <a:ext cx="9281207" cy="807265"/>
            <a:chOff x="0" y="0"/>
            <a:chExt cx="1437902" cy="125066"/>
          </a:xfrm>
        </p:grpSpPr>
        <p:sp>
          <p:nvSpPr>
            <p:cNvPr name="Freeform 24" id="24"/>
            <p:cNvSpPr/>
            <p:nvPr/>
          </p:nvSpPr>
          <p:spPr>
            <a:xfrm flipH="false" flipV="false" rot="0">
              <a:off x="0" y="0"/>
              <a:ext cx="1437902" cy="125066"/>
            </a:xfrm>
            <a:custGeom>
              <a:avLst/>
              <a:gdLst/>
              <a:ahLst/>
              <a:cxnLst/>
              <a:rect r="r" b="b" t="t" l="l"/>
              <a:pathLst>
                <a:path h="125066" w="1437902">
                  <a:moveTo>
                    <a:pt x="0" y="0"/>
                  </a:moveTo>
                  <a:lnTo>
                    <a:pt x="1437902" y="0"/>
                  </a:lnTo>
                  <a:lnTo>
                    <a:pt x="1437902" y="125066"/>
                  </a:lnTo>
                  <a:lnTo>
                    <a:pt x="0" y="125066"/>
                  </a:lnTo>
                  <a:close/>
                </a:path>
              </a:pathLst>
            </a:custGeom>
            <a:solidFill>
              <a:srgbClr val="FFD9DD"/>
            </a:solidFill>
            <a:ln w="9525" cap="sq">
              <a:solidFill>
                <a:srgbClr val="7B5434"/>
              </a:solidFill>
              <a:prstDash val="solid"/>
              <a:miter/>
            </a:ln>
          </p:spPr>
        </p:sp>
        <p:sp>
          <p:nvSpPr>
            <p:cNvPr name="TextBox 25" id="25"/>
            <p:cNvSpPr txBox="true"/>
            <p:nvPr/>
          </p:nvSpPr>
          <p:spPr>
            <a:xfrm>
              <a:off x="0" y="-57150"/>
              <a:ext cx="1437902" cy="182216"/>
            </a:xfrm>
            <a:prstGeom prst="rect">
              <a:avLst/>
            </a:prstGeom>
          </p:spPr>
          <p:txBody>
            <a:bodyPr anchor="ctr" rtlCol="false" tIns="241300" lIns="241300" bIns="241300" rIns="241300"/>
            <a:lstStyle/>
            <a:p>
              <a:pPr algn="ctr">
                <a:lnSpc>
                  <a:spcPts val="3360"/>
                </a:lnSpc>
              </a:pPr>
              <a:r>
                <a:rPr lang="en-US" sz="2400">
                  <a:solidFill>
                    <a:srgbClr val="7B5434"/>
                  </a:solidFill>
                  <a:latin typeface="Barlow"/>
                </a:rPr>
                <a:t>Any number from 0-9 for a timer</a:t>
              </a:r>
            </a:p>
          </p:txBody>
        </p:sp>
      </p:grpSp>
      <p:grpSp>
        <p:nvGrpSpPr>
          <p:cNvPr name="Group 26" id="26"/>
          <p:cNvGrpSpPr/>
          <p:nvPr/>
        </p:nvGrpSpPr>
        <p:grpSpPr>
          <a:xfrm rot="0">
            <a:off x="3554820" y="1714458"/>
            <a:ext cx="11178360" cy="2087316"/>
            <a:chOff x="0" y="0"/>
            <a:chExt cx="14904480" cy="2783088"/>
          </a:xfrm>
        </p:grpSpPr>
        <p:sp>
          <p:nvSpPr>
            <p:cNvPr name="TextBox 27" id="27"/>
            <p:cNvSpPr txBox="true"/>
            <p:nvPr/>
          </p:nvSpPr>
          <p:spPr>
            <a:xfrm rot="0">
              <a:off x="0" y="0"/>
              <a:ext cx="14904480" cy="13716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Resource Page</a:t>
              </a:r>
            </a:p>
          </p:txBody>
        </p:sp>
        <p:sp>
          <p:nvSpPr>
            <p:cNvPr name="TextBox 28" id="28"/>
            <p:cNvSpPr txBox="true"/>
            <p:nvPr/>
          </p:nvSpPr>
          <p:spPr>
            <a:xfrm rot="0">
              <a:off x="0" y="1642204"/>
              <a:ext cx="14904480" cy="1140883"/>
            </a:xfrm>
            <a:prstGeom prst="rect">
              <a:avLst/>
            </a:prstGeom>
          </p:spPr>
          <p:txBody>
            <a:bodyPr anchor="t" rtlCol="false" tIns="0" lIns="0" bIns="0" rIns="0">
              <a:spAutoFit/>
            </a:bodyPr>
            <a:lstStyle/>
            <a:p>
              <a:pPr algn="ctr">
                <a:lnSpc>
                  <a:spcPts val="3499"/>
                </a:lnSpc>
              </a:pPr>
              <a:r>
                <a:rPr lang="en-US" sz="2499">
                  <a:solidFill>
                    <a:srgbClr val="7B5434"/>
                  </a:solidFill>
                  <a:latin typeface="Barlow"/>
                </a:rPr>
                <a:t>Find the magic and fun in presenting with Canva Presentations. Press the following keys while on Present mode!</a:t>
              </a:r>
              <a:r>
                <a:rPr lang="en-US" sz="2499">
                  <a:solidFill>
                    <a:srgbClr val="7B5434"/>
                  </a:solidFill>
                  <a:latin typeface="Barlow"/>
                </a:rPr>
                <a:t> Delete this page before presenting. </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795108" y="2775653"/>
            <a:ext cx="3899876" cy="4906561"/>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0">
            <a:off x="3913831" y="2846316"/>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9482" y="5958821"/>
            <a:ext cx="22493745" cy="6598957"/>
            <a:chOff x="0" y="0"/>
            <a:chExt cx="29991659" cy="8798610"/>
          </a:xfrm>
        </p:grpSpPr>
        <p:sp>
          <p:nvSpPr>
            <p:cNvPr name="Freeform 4" id="4"/>
            <p:cNvSpPr/>
            <p:nvPr/>
          </p:nvSpPr>
          <p:spPr>
            <a:xfrm flipH="false" flipV="false" rot="0">
              <a:off x="0" y="0"/>
              <a:ext cx="17219154" cy="8798610"/>
            </a:xfrm>
            <a:custGeom>
              <a:avLst/>
              <a:gdLst/>
              <a:ahLst/>
              <a:cxnLst/>
              <a:rect r="r" b="b" t="t" l="l"/>
              <a:pathLst>
                <a:path h="8798610" w="17219154">
                  <a:moveTo>
                    <a:pt x="0" y="0"/>
                  </a:moveTo>
                  <a:lnTo>
                    <a:pt x="17219154" y="0"/>
                  </a:lnTo>
                  <a:lnTo>
                    <a:pt x="17219154" y="8798610"/>
                  </a:lnTo>
                  <a:lnTo>
                    <a:pt x="0" y="8798610"/>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772505" y="0"/>
              <a:ext cx="17219154" cy="8798610"/>
            </a:xfrm>
            <a:custGeom>
              <a:avLst/>
              <a:gdLst/>
              <a:ahLst/>
              <a:cxnLst/>
              <a:rect r="r" b="b" t="t" l="l"/>
              <a:pathLst>
                <a:path h="8798610" w="17219154">
                  <a:moveTo>
                    <a:pt x="0" y="0"/>
                  </a:moveTo>
                  <a:lnTo>
                    <a:pt x="17219154" y="0"/>
                  </a:lnTo>
                  <a:lnTo>
                    <a:pt x="17219154" y="8798610"/>
                  </a:lnTo>
                  <a:lnTo>
                    <a:pt x="0" y="8798610"/>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345879">
            <a:off x="-73396" y="1753843"/>
            <a:ext cx="4519767" cy="6405199"/>
            <a:chOff x="0" y="0"/>
            <a:chExt cx="54139690" cy="76724200"/>
          </a:xfrm>
        </p:grpSpPr>
        <p:sp>
          <p:nvSpPr>
            <p:cNvPr name="Freeform 7" id="7"/>
            <p:cNvSpPr/>
            <p:nvPr/>
          </p:nvSpPr>
          <p:spPr>
            <a:xfrm flipH="false" flipV="false" rot="0">
              <a:off x="72390" y="72390"/>
              <a:ext cx="53994908" cy="76579421"/>
            </a:xfrm>
            <a:custGeom>
              <a:avLst/>
              <a:gdLst/>
              <a:ahLst/>
              <a:cxnLst/>
              <a:rect r="r" b="b" t="t" l="l"/>
              <a:pathLst>
                <a:path h="76579421" w="53994908">
                  <a:moveTo>
                    <a:pt x="0" y="0"/>
                  </a:moveTo>
                  <a:lnTo>
                    <a:pt x="53994908" y="0"/>
                  </a:lnTo>
                  <a:lnTo>
                    <a:pt x="53994908" y="76579421"/>
                  </a:lnTo>
                  <a:lnTo>
                    <a:pt x="0" y="76579421"/>
                  </a:lnTo>
                  <a:lnTo>
                    <a:pt x="0" y="0"/>
                  </a:lnTo>
                  <a:close/>
                </a:path>
              </a:pathLst>
            </a:custGeom>
            <a:solidFill>
              <a:srgbClr val="FFFFFF"/>
            </a:solidFill>
          </p:spPr>
        </p:sp>
        <p:sp>
          <p:nvSpPr>
            <p:cNvPr name="Freeform 8" id="8"/>
            <p:cNvSpPr/>
            <p:nvPr/>
          </p:nvSpPr>
          <p:spPr>
            <a:xfrm flipH="false" flipV="false" rot="0">
              <a:off x="0" y="0"/>
              <a:ext cx="54139691" cy="76724197"/>
            </a:xfrm>
            <a:custGeom>
              <a:avLst/>
              <a:gdLst/>
              <a:ahLst/>
              <a:cxnLst/>
              <a:rect r="r" b="b" t="t" l="l"/>
              <a:pathLst>
                <a:path h="76724197" w="54139691">
                  <a:moveTo>
                    <a:pt x="53994912" y="76579419"/>
                  </a:moveTo>
                  <a:lnTo>
                    <a:pt x="54139691" y="76579419"/>
                  </a:lnTo>
                  <a:lnTo>
                    <a:pt x="54139691" y="76724197"/>
                  </a:lnTo>
                  <a:lnTo>
                    <a:pt x="53994912" y="76724197"/>
                  </a:lnTo>
                  <a:lnTo>
                    <a:pt x="53994912" y="76579419"/>
                  </a:lnTo>
                  <a:close/>
                  <a:moveTo>
                    <a:pt x="0" y="144780"/>
                  </a:moveTo>
                  <a:lnTo>
                    <a:pt x="144780" y="144780"/>
                  </a:lnTo>
                  <a:lnTo>
                    <a:pt x="144780" y="76579419"/>
                  </a:lnTo>
                  <a:lnTo>
                    <a:pt x="0" y="76579419"/>
                  </a:lnTo>
                  <a:lnTo>
                    <a:pt x="0" y="144780"/>
                  </a:lnTo>
                  <a:close/>
                  <a:moveTo>
                    <a:pt x="0" y="76579419"/>
                  </a:moveTo>
                  <a:lnTo>
                    <a:pt x="144780" y="76579419"/>
                  </a:lnTo>
                  <a:lnTo>
                    <a:pt x="144780" y="76724197"/>
                  </a:lnTo>
                  <a:lnTo>
                    <a:pt x="0" y="76724197"/>
                  </a:lnTo>
                  <a:lnTo>
                    <a:pt x="0" y="76579419"/>
                  </a:lnTo>
                  <a:close/>
                  <a:moveTo>
                    <a:pt x="53994912" y="144780"/>
                  </a:moveTo>
                  <a:lnTo>
                    <a:pt x="54139691" y="144780"/>
                  </a:lnTo>
                  <a:lnTo>
                    <a:pt x="54139691" y="76579419"/>
                  </a:lnTo>
                  <a:lnTo>
                    <a:pt x="53994912" y="76579419"/>
                  </a:lnTo>
                  <a:lnTo>
                    <a:pt x="53994912" y="144780"/>
                  </a:lnTo>
                  <a:close/>
                  <a:moveTo>
                    <a:pt x="144780" y="76579419"/>
                  </a:moveTo>
                  <a:lnTo>
                    <a:pt x="53994912" y="76579419"/>
                  </a:lnTo>
                  <a:lnTo>
                    <a:pt x="53994912" y="76724197"/>
                  </a:lnTo>
                  <a:lnTo>
                    <a:pt x="144780" y="76724197"/>
                  </a:lnTo>
                  <a:lnTo>
                    <a:pt x="144780" y="76579419"/>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9" id="9"/>
          <p:cNvSpPr/>
          <p:nvPr/>
        </p:nvSpPr>
        <p:spPr>
          <a:xfrm flipH="false" flipV="false" rot="348701">
            <a:off x="359333" y="2135217"/>
            <a:ext cx="3799285" cy="3799285"/>
          </a:xfrm>
          <a:custGeom>
            <a:avLst/>
            <a:gdLst/>
            <a:ahLst/>
            <a:cxnLst/>
            <a:rect r="r" b="b" t="t" l="l"/>
            <a:pathLst>
              <a:path h="3799285" w="3799285">
                <a:moveTo>
                  <a:pt x="0" y="0"/>
                </a:moveTo>
                <a:lnTo>
                  <a:pt x="3799285" y="0"/>
                </a:lnTo>
                <a:lnTo>
                  <a:pt x="3799285" y="3799285"/>
                </a:lnTo>
                <a:lnTo>
                  <a:pt x="0" y="3799285"/>
                </a:lnTo>
                <a:lnTo>
                  <a:pt x="0" y="0"/>
                </a:lnTo>
                <a:close/>
              </a:path>
            </a:pathLst>
          </a:custGeom>
          <a:blipFill>
            <a:blip r:embed="rId6"/>
            <a:stretch>
              <a:fillRect l="0" t="0" r="0" b="0"/>
            </a:stretch>
          </a:blipFill>
        </p:spPr>
      </p:sp>
      <p:grpSp>
        <p:nvGrpSpPr>
          <p:cNvPr name="Group 10" id="10"/>
          <p:cNvGrpSpPr/>
          <p:nvPr/>
        </p:nvGrpSpPr>
        <p:grpSpPr>
          <a:xfrm rot="-337796">
            <a:off x="4459711" y="3784455"/>
            <a:ext cx="4519767" cy="6296029"/>
            <a:chOff x="0" y="0"/>
            <a:chExt cx="54139690" cy="75416508"/>
          </a:xfrm>
        </p:grpSpPr>
        <p:sp>
          <p:nvSpPr>
            <p:cNvPr name="Freeform 11" id="11"/>
            <p:cNvSpPr/>
            <p:nvPr/>
          </p:nvSpPr>
          <p:spPr>
            <a:xfrm flipH="false" flipV="false" rot="0">
              <a:off x="72390" y="72390"/>
              <a:ext cx="53994908" cy="75271730"/>
            </a:xfrm>
            <a:custGeom>
              <a:avLst/>
              <a:gdLst/>
              <a:ahLst/>
              <a:cxnLst/>
              <a:rect r="r" b="b" t="t" l="l"/>
              <a:pathLst>
                <a:path h="75271730" w="53994908">
                  <a:moveTo>
                    <a:pt x="0" y="0"/>
                  </a:moveTo>
                  <a:lnTo>
                    <a:pt x="53994908" y="0"/>
                  </a:lnTo>
                  <a:lnTo>
                    <a:pt x="53994908" y="75271730"/>
                  </a:lnTo>
                  <a:lnTo>
                    <a:pt x="0" y="75271730"/>
                  </a:lnTo>
                  <a:lnTo>
                    <a:pt x="0" y="0"/>
                  </a:lnTo>
                  <a:close/>
                </a:path>
              </a:pathLst>
            </a:custGeom>
            <a:solidFill>
              <a:srgbClr val="FFFFFF"/>
            </a:solidFill>
          </p:spPr>
        </p:sp>
        <p:sp>
          <p:nvSpPr>
            <p:cNvPr name="Freeform 12" id="12"/>
            <p:cNvSpPr/>
            <p:nvPr/>
          </p:nvSpPr>
          <p:spPr>
            <a:xfrm flipH="false" flipV="false" rot="0">
              <a:off x="0" y="0"/>
              <a:ext cx="54139691" cy="75416507"/>
            </a:xfrm>
            <a:custGeom>
              <a:avLst/>
              <a:gdLst/>
              <a:ahLst/>
              <a:cxnLst/>
              <a:rect r="r" b="b" t="t" l="l"/>
              <a:pathLst>
                <a:path h="75416507" w="54139691">
                  <a:moveTo>
                    <a:pt x="53994912" y="75271728"/>
                  </a:moveTo>
                  <a:lnTo>
                    <a:pt x="54139691" y="75271728"/>
                  </a:lnTo>
                  <a:lnTo>
                    <a:pt x="54139691" y="75416507"/>
                  </a:lnTo>
                  <a:lnTo>
                    <a:pt x="53994912" y="75416507"/>
                  </a:lnTo>
                  <a:lnTo>
                    <a:pt x="53994912" y="75271728"/>
                  </a:lnTo>
                  <a:close/>
                  <a:moveTo>
                    <a:pt x="0" y="144780"/>
                  </a:moveTo>
                  <a:lnTo>
                    <a:pt x="144780" y="144780"/>
                  </a:lnTo>
                  <a:lnTo>
                    <a:pt x="144780" y="75271728"/>
                  </a:lnTo>
                  <a:lnTo>
                    <a:pt x="0" y="75271728"/>
                  </a:lnTo>
                  <a:lnTo>
                    <a:pt x="0" y="144780"/>
                  </a:lnTo>
                  <a:close/>
                  <a:moveTo>
                    <a:pt x="0" y="75271728"/>
                  </a:moveTo>
                  <a:lnTo>
                    <a:pt x="144780" y="75271728"/>
                  </a:lnTo>
                  <a:lnTo>
                    <a:pt x="144780" y="75416507"/>
                  </a:lnTo>
                  <a:lnTo>
                    <a:pt x="0" y="75416507"/>
                  </a:lnTo>
                  <a:lnTo>
                    <a:pt x="0" y="75271728"/>
                  </a:lnTo>
                  <a:close/>
                  <a:moveTo>
                    <a:pt x="53994912" y="144780"/>
                  </a:moveTo>
                  <a:lnTo>
                    <a:pt x="54139691" y="144780"/>
                  </a:lnTo>
                  <a:lnTo>
                    <a:pt x="54139691" y="75271728"/>
                  </a:lnTo>
                  <a:lnTo>
                    <a:pt x="53994912" y="75271728"/>
                  </a:lnTo>
                  <a:lnTo>
                    <a:pt x="53994912" y="144780"/>
                  </a:lnTo>
                  <a:close/>
                  <a:moveTo>
                    <a:pt x="144780" y="75271728"/>
                  </a:moveTo>
                  <a:lnTo>
                    <a:pt x="53994912" y="75271728"/>
                  </a:lnTo>
                  <a:lnTo>
                    <a:pt x="53994912" y="75416507"/>
                  </a:lnTo>
                  <a:lnTo>
                    <a:pt x="144780" y="75416507"/>
                  </a:lnTo>
                  <a:lnTo>
                    <a:pt x="144780" y="75271728"/>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TextBox 13" id="13"/>
          <p:cNvSpPr txBox="true"/>
          <p:nvPr/>
        </p:nvSpPr>
        <p:spPr>
          <a:xfrm rot="-337796">
            <a:off x="5082318" y="8444903"/>
            <a:ext cx="3604769" cy="323850"/>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Kim min-jeong</a:t>
            </a:r>
          </a:p>
        </p:txBody>
      </p:sp>
      <p:sp>
        <p:nvSpPr>
          <p:cNvPr name="TextBox 14" id="14"/>
          <p:cNvSpPr txBox="true"/>
          <p:nvPr/>
        </p:nvSpPr>
        <p:spPr>
          <a:xfrm rot="-337796">
            <a:off x="5190143" y="9035488"/>
            <a:ext cx="3604769" cy="323215"/>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a:t>
            </a:r>
            <a:r>
              <a:rPr lang="en-US" sz="1900" u="sng">
                <a:solidFill>
                  <a:srgbClr val="7B5434"/>
                </a:solidFill>
                <a:latin typeface="Barlow"/>
                <a:hlinkClick r:id="rId7" tooltip="https://github.com/MinJeongB"/>
              </a:rPr>
              <a:t>MinJeongB</a:t>
            </a:r>
          </a:p>
        </p:txBody>
      </p:sp>
      <p:sp>
        <p:nvSpPr>
          <p:cNvPr name="Freeform 15" id="15"/>
          <p:cNvSpPr/>
          <p:nvPr/>
        </p:nvSpPr>
        <p:spPr>
          <a:xfrm flipH="false" flipV="false" rot="0">
            <a:off x="12943204" y="3090706"/>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622083">
            <a:off x="10543435" y="5214883"/>
            <a:ext cx="1700430" cy="1487876"/>
            <a:chOff x="0" y="0"/>
            <a:chExt cx="812800" cy="711200"/>
          </a:xfrm>
        </p:grpSpPr>
        <p:sp>
          <p:nvSpPr>
            <p:cNvPr name="Freeform 17" id="17"/>
            <p:cNvSpPr/>
            <p:nvPr/>
          </p:nvSpPr>
          <p:spPr>
            <a:xfrm flipH="false" flipV="false" rot="0">
              <a:off x="0" y="0"/>
              <a:ext cx="812811" cy="711200"/>
            </a:xfrm>
            <a:custGeom>
              <a:avLst/>
              <a:gdLst/>
              <a:ahLst/>
              <a:cxnLst/>
              <a:rect r="r" b="b" t="t" l="l"/>
              <a:pathLst>
                <a:path h="711200" w="812811">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FFF7CE"/>
            </a:solidFill>
            <a:ln w="9525" cap="sq">
              <a:solidFill>
                <a:srgbClr val="7B5434"/>
              </a:solidFill>
              <a:prstDash val="solid"/>
              <a:miter/>
            </a:ln>
          </p:spPr>
        </p:sp>
        <p:sp>
          <p:nvSpPr>
            <p:cNvPr name="TextBox 18" id="18"/>
            <p:cNvSpPr txBox="true"/>
            <p:nvPr/>
          </p:nvSpPr>
          <p:spPr>
            <a:xfrm>
              <a:off x="0" y="0"/>
              <a:ext cx="812800" cy="520700"/>
            </a:xfrm>
            <a:prstGeom prst="rect">
              <a:avLst/>
            </a:prstGeom>
          </p:spPr>
          <p:txBody>
            <a:bodyPr anchor="ctr" rtlCol="false" tIns="50800" lIns="50800" bIns="50800" rIns="50800"/>
            <a:lstStyle/>
            <a:p>
              <a:pPr algn="ctr">
                <a:lnSpc>
                  <a:spcPts val="3900"/>
                </a:lnSpc>
              </a:pPr>
              <a:r>
                <a:rPr lang="en-US" sz="3000">
                  <a:solidFill>
                    <a:srgbClr val="7B5434"/>
                  </a:solidFill>
                  <a:latin typeface="Wedges"/>
                </a:rPr>
                <a:t>PRIO</a:t>
              </a:r>
            </a:p>
          </p:txBody>
        </p:sp>
      </p:grpSp>
      <p:sp>
        <p:nvSpPr>
          <p:cNvPr name="Freeform 19" id="19"/>
          <p:cNvSpPr/>
          <p:nvPr/>
        </p:nvSpPr>
        <p:spPr>
          <a:xfrm flipH="false" flipV="false" rot="891319">
            <a:off x="3153945" y="8682553"/>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331162">
            <a:off x="4715223" y="4163506"/>
            <a:ext cx="3801099" cy="3801099"/>
          </a:xfrm>
          <a:custGeom>
            <a:avLst/>
            <a:gdLst/>
            <a:ahLst/>
            <a:cxnLst/>
            <a:rect r="r" b="b" t="t" l="l"/>
            <a:pathLst>
              <a:path h="3801099" w="3801099">
                <a:moveTo>
                  <a:pt x="0" y="0"/>
                </a:moveTo>
                <a:lnTo>
                  <a:pt x="3801099" y="0"/>
                </a:lnTo>
                <a:lnTo>
                  <a:pt x="3801099" y="3801099"/>
                </a:lnTo>
                <a:lnTo>
                  <a:pt x="0" y="3801099"/>
                </a:lnTo>
                <a:lnTo>
                  <a:pt x="0" y="0"/>
                </a:lnTo>
                <a:close/>
              </a:path>
            </a:pathLst>
          </a:custGeom>
          <a:blipFill>
            <a:blip r:embed="rId10"/>
            <a:stretch>
              <a:fillRect l="0" t="0" r="0" b="0"/>
            </a:stretch>
          </a:blipFill>
        </p:spPr>
      </p:sp>
      <p:sp>
        <p:nvSpPr>
          <p:cNvPr name="Freeform 21" id="21"/>
          <p:cNvSpPr/>
          <p:nvPr/>
        </p:nvSpPr>
        <p:spPr>
          <a:xfrm flipH="false" flipV="false" rot="0">
            <a:off x="8006943" y="3784952"/>
            <a:ext cx="429892" cy="429892"/>
          </a:xfrm>
          <a:custGeom>
            <a:avLst/>
            <a:gdLst/>
            <a:ahLst/>
            <a:cxnLst/>
            <a:rect r="r" b="b" t="t" l="l"/>
            <a:pathLst>
              <a:path h="429892" w="429892">
                <a:moveTo>
                  <a:pt x="0" y="0"/>
                </a:moveTo>
                <a:lnTo>
                  <a:pt x="429892" y="0"/>
                </a:lnTo>
                <a:lnTo>
                  <a:pt x="429892" y="429893"/>
                </a:lnTo>
                <a:lnTo>
                  <a:pt x="0" y="4298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441023">
            <a:off x="12956573" y="4945275"/>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4756619" y="8897384"/>
            <a:ext cx="429892" cy="429892"/>
          </a:xfrm>
          <a:custGeom>
            <a:avLst/>
            <a:gdLst/>
            <a:ahLst/>
            <a:cxnLst/>
            <a:rect r="r" b="b" t="t" l="l"/>
            <a:pathLst>
              <a:path h="429892" w="429892">
                <a:moveTo>
                  <a:pt x="0" y="0"/>
                </a:moveTo>
                <a:lnTo>
                  <a:pt x="429893" y="0"/>
                </a:lnTo>
                <a:lnTo>
                  <a:pt x="429893" y="429892"/>
                </a:lnTo>
                <a:lnTo>
                  <a:pt x="0" y="42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908385">
            <a:off x="12668116" y="8622296"/>
            <a:ext cx="550176" cy="550176"/>
          </a:xfrm>
          <a:custGeom>
            <a:avLst/>
            <a:gdLst/>
            <a:ahLst/>
            <a:cxnLst/>
            <a:rect r="r" b="b" t="t" l="l"/>
            <a:pathLst>
              <a:path h="550176" w="550176">
                <a:moveTo>
                  <a:pt x="0" y="0"/>
                </a:moveTo>
                <a:lnTo>
                  <a:pt x="550176" y="0"/>
                </a:lnTo>
                <a:lnTo>
                  <a:pt x="550176" y="550176"/>
                </a:lnTo>
                <a:lnTo>
                  <a:pt x="0" y="550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417081" y="2210788"/>
            <a:ext cx="429892" cy="429892"/>
          </a:xfrm>
          <a:custGeom>
            <a:avLst/>
            <a:gdLst/>
            <a:ahLst/>
            <a:cxnLst/>
            <a:rect r="r" b="b" t="t" l="l"/>
            <a:pathLst>
              <a:path h="429892" w="429892">
                <a:moveTo>
                  <a:pt x="0" y="0"/>
                </a:moveTo>
                <a:lnTo>
                  <a:pt x="429892" y="0"/>
                </a:lnTo>
                <a:lnTo>
                  <a:pt x="429892" y="429893"/>
                </a:lnTo>
                <a:lnTo>
                  <a:pt x="0" y="4298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908385">
            <a:off x="2811198" y="930576"/>
            <a:ext cx="550176" cy="550176"/>
          </a:xfrm>
          <a:custGeom>
            <a:avLst/>
            <a:gdLst/>
            <a:ahLst/>
            <a:cxnLst/>
            <a:rect r="r" b="b" t="t" l="l"/>
            <a:pathLst>
              <a:path h="550176" w="550176">
                <a:moveTo>
                  <a:pt x="0" y="0"/>
                </a:moveTo>
                <a:lnTo>
                  <a:pt x="550176" y="0"/>
                </a:lnTo>
                <a:lnTo>
                  <a:pt x="550176" y="550176"/>
                </a:lnTo>
                <a:lnTo>
                  <a:pt x="0" y="550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388641">
            <a:off x="15619727" y="1237498"/>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866592">
            <a:off x="1195098" y="1237498"/>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9" id="29"/>
          <p:cNvGrpSpPr/>
          <p:nvPr/>
        </p:nvGrpSpPr>
        <p:grpSpPr>
          <a:xfrm rot="320513">
            <a:off x="9326464" y="3695612"/>
            <a:ext cx="4519767" cy="6296029"/>
            <a:chOff x="0" y="0"/>
            <a:chExt cx="54139690" cy="75416508"/>
          </a:xfrm>
        </p:grpSpPr>
        <p:sp>
          <p:nvSpPr>
            <p:cNvPr name="Freeform 30" id="30"/>
            <p:cNvSpPr/>
            <p:nvPr/>
          </p:nvSpPr>
          <p:spPr>
            <a:xfrm flipH="false" flipV="false" rot="0">
              <a:off x="72390" y="72390"/>
              <a:ext cx="53994908" cy="75271730"/>
            </a:xfrm>
            <a:custGeom>
              <a:avLst/>
              <a:gdLst/>
              <a:ahLst/>
              <a:cxnLst/>
              <a:rect r="r" b="b" t="t" l="l"/>
              <a:pathLst>
                <a:path h="75271730" w="53994908">
                  <a:moveTo>
                    <a:pt x="0" y="0"/>
                  </a:moveTo>
                  <a:lnTo>
                    <a:pt x="53994908" y="0"/>
                  </a:lnTo>
                  <a:lnTo>
                    <a:pt x="53994908" y="75271730"/>
                  </a:lnTo>
                  <a:lnTo>
                    <a:pt x="0" y="75271730"/>
                  </a:lnTo>
                  <a:lnTo>
                    <a:pt x="0" y="0"/>
                  </a:lnTo>
                  <a:close/>
                </a:path>
              </a:pathLst>
            </a:custGeom>
            <a:solidFill>
              <a:srgbClr val="FFFFFF"/>
            </a:solidFill>
          </p:spPr>
        </p:sp>
        <p:sp>
          <p:nvSpPr>
            <p:cNvPr name="Freeform 31" id="31"/>
            <p:cNvSpPr/>
            <p:nvPr/>
          </p:nvSpPr>
          <p:spPr>
            <a:xfrm flipH="false" flipV="false" rot="0">
              <a:off x="0" y="0"/>
              <a:ext cx="54139691" cy="75416507"/>
            </a:xfrm>
            <a:custGeom>
              <a:avLst/>
              <a:gdLst/>
              <a:ahLst/>
              <a:cxnLst/>
              <a:rect r="r" b="b" t="t" l="l"/>
              <a:pathLst>
                <a:path h="75416507" w="54139691">
                  <a:moveTo>
                    <a:pt x="53994912" y="75271728"/>
                  </a:moveTo>
                  <a:lnTo>
                    <a:pt x="54139691" y="75271728"/>
                  </a:lnTo>
                  <a:lnTo>
                    <a:pt x="54139691" y="75416507"/>
                  </a:lnTo>
                  <a:lnTo>
                    <a:pt x="53994912" y="75416507"/>
                  </a:lnTo>
                  <a:lnTo>
                    <a:pt x="53994912" y="75271728"/>
                  </a:lnTo>
                  <a:close/>
                  <a:moveTo>
                    <a:pt x="0" y="144780"/>
                  </a:moveTo>
                  <a:lnTo>
                    <a:pt x="144780" y="144780"/>
                  </a:lnTo>
                  <a:lnTo>
                    <a:pt x="144780" y="75271728"/>
                  </a:lnTo>
                  <a:lnTo>
                    <a:pt x="0" y="75271728"/>
                  </a:lnTo>
                  <a:lnTo>
                    <a:pt x="0" y="144780"/>
                  </a:lnTo>
                  <a:close/>
                  <a:moveTo>
                    <a:pt x="0" y="75271728"/>
                  </a:moveTo>
                  <a:lnTo>
                    <a:pt x="144780" y="75271728"/>
                  </a:lnTo>
                  <a:lnTo>
                    <a:pt x="144780" y="75416507"/>
                  </a:lnTo>
                  <a:lnTo>
                    <a:pt x="0" y="75416507"/>
                  </a:lnTo>
                  <a:lnTo>
                    <a:pt x="0" y="75271728"/>
                  </a:lnTo>
                  <a:close/>
                  <a:moveTo>
                    <a:pt x="53994912" y="144780"/>
                  </a:moveTo>
                  <a:lnTo>
                    <a:pt x="54139691" y="144780"/>
                  </a:lnTo>
                  <a:lnTo>
                    <a:pt x="54139691" y="75271728"/>
                  </a:lnTo>
                  <a:lnTo>
                    <a:pt x="53994912" y="75271728"/>
                  </a:lnTo>
                  <a:lnTo>
                    <a:pt x="53994912" y="144780"/>
                  </a:lnTo>
                  <a:close/>
                  <a:moveTo>
                    <a:pt x="144780" y="75271728"/>
                  </a:moveTo>
                  <a:lnTo>
                    <a:pt x="53994912" y="75271728"/>
                  </a:lnTo>
                  <a:lnTo>
                    <a:pt x="53994912" y="75416507"/>
                  </a:lnTo>
                  <a:lnTo>
                    <a:pt x="144780" y="75416507"/>
                  </a:lnTo>
                  <a:lnTo>
                    <a:pt x="144780" y="75271728"/>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32" id="32"/>
          <p:cNvSpPr/>
          <p:nvPr/>
        </p:nvSpPr>
        <p:spPr>
          <a:xfrm flipH="false" flipV="false" rot="321785">
            <a:off x="9755807" y="4069999"/>
            <a:ext cx="3796694" cy="3796694"/>
          </a:xfrm>
          <a:custGeom>
            <a:avLst/>
            <a:gdLst/>
            <a:ahLst/>
            <a:cxnLst/>
            <a:rect r="r" b="b" t="t" l="l"/>
            <a:pathLst>
              <a:path h="3796694" w="3796694">
                <a:moveTo>
                  <a:pt x="0" y="0"/>
                </a:moveTo>
                <a:lnTo>
                  <a:pt x="3796694" y="0"/>
                </a:lnTo>
                <a:lnTo>
                  <a:pt x="3796694" y="3796695"/>
                </a:lnTo>
                <a:lnTo>
                  <a:pt x="0" y="3796695"/>
                </a:lnTo>
                <a:lnTo>
                  <a:pt x="0" y="0"/>
                </a:lnTo>
                <a:close/>
              </a:path>
            </a:pathLst>
          </a:custGeom>
          <a:blipFill>
            <a:blip r:embed="rId13"/>
            <a:stretch>
              <a:fillRect l="0" t="0" r="0" b="0"/>
            </a:stretch>
          </a:blipFill>
        </p:spPr>
      </p:sp>
      <p:grpSp>
        <p:nvGrpSpPr>
          <p:cNvPr name="Group 33" id="33"/>
          <p:cNvGrpSpPr/>
          <p:nvPr/>
        </p:nvGrpSpPr>
        <p:grpSpPr>
          <a:xfrm rot="-363024">
            <a:off x="13957006" y="1725930"/>
            <a:ext cx="4519767" cy="6405249"/>
            <a:chOff x="0" y="0"/>
            <a:chExt cx="54139690" cy="76724793"/>
          </a:xfrm>
        </p:grpSpPr>
        <p:sp>
          <p:nvSpPr>
            <p:cNvPr name="Freeform 34" id="34"/>
            <p:cNvSpPr/>
            <p:nvPr/>
          </p:nvSpPr>
          <p:spPr>
            <a:xfrm flipH="false" flipV="false" rot="0">
              <a:off x="72390" y="72390"/>
              <a:ext cx="53994908" cy="76580010"/>
            </a:xfrm>
            <a:custGeom>
              <a:avLst/>
              <a:gdLst/>
              <a:ahLst/>
              <a:cxnLst/>
              <a:rect r="r" b="b" t="t" l="l"/>
              <a:pathLst>
                <a:path h="76580010" w="53994908">
                  <a:moveTo>
                    <a:pt x="0" y="0"/>
                  </a:moveTo>
                  <a:lnTo>
                    <a:pt x="53994908" y="0"/>
                  </a:lnTo>
                  <a:lnTo>
                    <a:pt x="53994908" y="76580010"/>
                  </a:lnTo>
                  <a:lnTo>
                    <a:pt x="0" y="76580010"/>
                  </a:lnTo>
                  <a:lnTo>
                    <a:pt x="0" y="0"/>
                  </a:lnTo>
                  <a:close/>
                </a:path>
              </a:pathLst>
            </a:custGeom>
            <a:solidFill>
              <a:srgbClr val="FFFFFF"/>
            </a:solidFill>
          </p:spPr>
        </p:sp>
        <p:sp>
          <p:nvSpPr>
            <p:cNvPr name="Freeform 35" id="35"/>
            <p:cNvSpPr/>
            <p:nvPr/>
          </p:nvSpPr>
          <p:spPr>
            <a:xfrm flipH="false" flipV="false" rot="0">
              <a:off x="0" y="0"/>
              <a:ext cx="54139691" cy="76724793"/>
            </a:xfrm>
            <a:custGeom>
              <a:avLst/>
              <a:gdLst/>
              <a:ahLst/>
              <a:cxnLst/>
              <a:rect r="r" b="b" t="t" l="l"/>
              <a:pathLst>
                <a:path h="76724793" w="54139691">
                  <a:moveTo>
                    <a:pt x="53994912" y="76580014"/>
                  </a:moveTo>
                  <a:lnTo>
                    <a:pt x="54139691" y="76580014"/>
                  </a:lnTo>
                  <a:lnTo>
                    <a:pt x="54139691" y="76724793"/>
                  </a:lnTo>
                  <a:lnTo>
                    <a:pt x="53994912" y="76724793"/>
                  </a:lnTo>
                  <a:lnTo>
                    <a:pt x="53994912" y="76580014"/>
                  </a:lnTo>
                  <a:close/>
                  <a:moveTo>
                    <a:pt x="0" y="144780"/>
                  </a:moveTo>
                  <a:lnTo>
                    <a:pt x="144780" y="144780"/>
                  </a:lnTo>
                  <a:lnTo>
                    <a:pt x="144780" y="76580014"/>
                  </a:lnTo>
                  <a:lnTo>
                    <a:pt x="0" y="76580014"/>
                  </a:lnTo>
                  <a:lnTo>
                    <a:pt x="0" y="144780"/>
                  </a:lnTo>
                  <a:close/>
                  <a:moveTo>
                    <a:pt x="0" y="76580014"/>
                  </a:moveTo>
                  <a:lnTo>
                    <a:pt x="144780" y="76580014"/>
                  </a:lnTo>
                  <a:lnTo>
                    <a:pt x="144780" y="76724793"/>
                  </a:lnTo>
                  <a:lnTo>
                    <a:pt x="0" y="76724793"/>
                  </a:lnTo>
                  <a:lnTo>
                    <a:pt x="0" y="76580014"/>
                  </a:lnTo>
                  <a:close/>
                  <a:moveTo>
                    <a:pt x="53994912" y="144780"/>
                  </a:moveTo>
                  <a:lnTo>
                    <a:pt x="54139691" y="144780"/>
                  </a:lnTo>
                  <a:lnTo>
                    <a:pt x="54139691" y="76580014"/>
                  </a:lnTo>
                  <a:lnTo>
                    <a:pt x="53994912" y="76580014"/>
                  </a:lnTo>
                  <a:lnTo>
                    <a:pt x="53994912" y="144780"/>
                  </a:lnTo>
                  <a:close/>
                  <a:moveTo>
                    <a:pt x="144780" y="76580014"/>
                  </a:moveTo>
                  <a:lnTo>
                    <a:pt x="53994912" y="76580014"/>
                  </a:lnTo>
                  <a:lnTo>
                    <a:pt x="53994912" y="76724793"/>
                  </a:lnTo>
                  <a:lnTo>
                    <a:pt x="144780" y="76724793"/>
                  </a:lnTo>
                  <a:lnTo>
                    <a:pt x="144780" y="76580014"/>
                  </a:lnTo>
                  <a:close/>
                  <a:moveTo>
                    <a:pt x="53994912" y="0"/>
                  </a:moveTo>
                  <a:lnTo>
                    <a:pt x="54139691" y="0"/>
                  </a:lnTo>
                  <a:lnTo>
                    <a:pt x="54139691" y="144780"/>
                  </a:lnTo>
                  <a:lnTo>
                    <a:pt x="53994912" y="144780"/>
                  </a:lnTo>
                  <a:lnTo>
                    <a:pt x="53994912" y="0"/>
                  </a:lnTo>
                  <a:close/>
                  <a:moveTo>
                    <a:pt x="0" y="0"/>
                  </a:moveTo>
                  <a:lnTo>
                    <a:pt x="144780" y="0"/>
                  </a:lnTo>
                  <a:lnTo>
                    <a:pt x="144780" y="144780"/>
                  </a:lnTo>
                  <a:lnTo>
                    <a:pt x="0" y="144780"/>
                  </a:lnTo>
                  <a:lnTo>
                    <a:pt x="0" y="0"/>
                  </a:lnTo>
                  <a:close/>
                  <a:moveTo>
                    <a:pt x="144780" y="0"/>
                  </a:moveTo>
                  <a:lnTo>
                    <a:pt x="53994912" y="0"/>
                  </a:lnTo>
                  <a:lnTo>
                    <a:pt x="53994912" y="144780"/>
                  </a:lnTo>
                  <a:lnTo>
                    <a:pt x="144780" y="144780"/>
                  </a:lnTo>
                  <a:lnTo>
                    <a:pt x="144780" y="0"/>
                  </a:lnTo>
                  <a:close/>
                </a:path>
              </a:pathLst>
            </a:custGeom>
            <a:solidFill>
              <a:srgbClr val="7B5434"/>
            </a:solidFill>
          </p:spPr>
        </p:sp>
      </p:grpSp>
      <p:sp>
        <p:nvSpPr>
          <p:cNvPr name="Freeform 36" id="36"/>
          <p:cNvSpPr/>
          <p:nvPr/>
        </p:nvSpPr>
        <p:spPr>
          <a:xfrm flipH="false" flipV="false" rot="-384328">
            <a:off x="14247248" y="2114184"/>
            <a:ext cx="3802660" cy="3802660"/>
          </a:xfrm>
          <a:custGeom>
            <a:avLst/>
            <a:gdLst/>
            <a:ahLst/>
            <a:cxnLst/>
            <a:rect r="r" b="b" t="t" l="l"/>
            <a:pathLst>
              <a:path h="3802660" w="3802660">
                <a:moveTo>
                  <a:pt x="0" y="0"/>
                </a:moveTo>
                <a:lnTo>
                  <a:pt x="3802660" y="0"/>
                </a:lnTo>
                <a:lnTo>
                  <a:pt x="3802660" y="3802660"/>
                </a:lnTo>
                <a:lnTo>
                  <a:pt x="0" y="3802660"/>
                </a:lnTo>
                <a:lnTo>
                  <a:pt x="0" y="0"/>
                </a:lnTo>
                <a:close/>
              </a:path>
            </a:pathLst>
          </a:custGeom>
          <a:blipFill>
            <a:blip r:embed="rId14"/>
            <a:stretch>
              <a:fillRect l="0" t="0" r="0" b="0"/>
            </a:stretch>
          </a:blipFill>
        </p:spPr>
      </p:sp>
      <p:sp>
        <p:nvSpPr>
          <p:cNvPr name="TextBox 37" id="37"/>
          <p:cNvSpPr txBox="true"/>
          <p:nvPr/>
        </p:nvSpPr>
        <p:spPr>
          <a:xfrm rot="-363024">
            <a:off x="14586092" y="6385429"/>
            <a:ext cx="3604769" cy="323850"/>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JANG HYE-WON</a:t>
            </a:r>
          </a:p>
        </p:txBody>
      </p:sp>
      <p:sp>
        <p:nvSpPr>
          <p:cNvPr name="TextBox 38" id="38"/>
          <p:cNvSpPr txBox="true"/>
          <p:nvPr/>
        </p:nvSpPr>
        <p:spPr>
          <a:xfrm rot="-363024">
            <a:off x="14666987" y="6994814"/>
            <a:ext cx="3604769" cy="323215"/>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a:t>
            </a:r>
            <a:r>
              <a:rPr lang="en-US" sz="1900" u="sng">
                <a:solidFill>
                  <a:srgbClr val="7B5434"/>
                </a:solidFill>
                <a:latin typeface="Barlow"/>
                <a:hlinkClick r:id="rId15" tooltip="https://github.com/Jang-HW"/>
              </a:rPr>
              <a:t>Jang-HW</a:t>
            </a:r>
          </a:p>
        </p:txBody>
      </p:sp>
      <p:sp>
        <p:nvSpPr>
          <p:cNvPr name="TextBox 39" id="39"/>
          <p:cNvSpPr txBox="true"/>
          <p:nvPr/>
        </p:nvSpPr>
        <p:spPr>
          <a:xfrm rot="345879">
            <a:off x="220529" y="6414172"/>
            <a:ext cx="3604769" cy="323850"/>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Kang Dong-hyeok</a:t>
            </a:r>
          </a:p>
        </p:txBody>
      </p:sp>
      <p:sp>
        <p:nvSpPr>
          <p:cNvPr name="TextBox 40" id="40"/>
          <p:cNvSpPr txBox="true"/>
          <p:nvPr/>
        </p:nvSpPr>
        <p:spPr>
          <a:xfrm rot="345879">
            <a:off x="6864" y="7060532"/>
            <a:ext cx="3604769" cy="323215"/>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a:t>
            </a:r>
            <a:r>
              <a:rPr lang="en-US" sz="1900" u="sng">
                <a:solidFill>
                  <a:srgbClr val="7B5434"/>
                </a:solidFill>
                <a:latin typeface="Barlow"/>
                <a:hlinkClick r:id="rId16" tooltip="https://github.com/DH117117"/>
              </a:rPr>
              <a:t>DH117117</a:t>
            </a:r>
          </a:p>
        </p:txBody>
      </p:sp>
      <p:sp>
        <p:nvSpPr>
          <p:cNvPr name="TextBox 41" id="41"/>
          <p:cNvSpPr txBox="true"/>
          <p:nvPr/>
        </p:nvSpPr>
        <p:spPr>
          <a:xfrm rot="320513">
            <a:off x="9627298" y="8356870"/>
            <a:ext cx="3604769" cy="323850"/>
          </a:xfrm>
          <a:prstGeom prst="rect">
            <a:avLst/>
          </a:prstGeom>
        </p:spPr>
        <p:txBody>
          <a:bodyPr anchor="t" rtlCol="false" tIns="0" lIns="0" bIns="0" rIns="0">
            <a:spAutoFit/>
          </a:bodyPr>
          <a:lstStyle/>
          <a:p>
            <a:pPr algn="ctr" marL="0" indent="0" lvl="0">
              <a:lnSpc>
                <a:spcPts val="2520"/>
              </a:lnSpc>
              <a:spcBef>
                <a:spcPct val="0"/>
              </a:spcBef>
            </a:pPr>
            <a:r>
              <a:rPr lang="en-US" sz="2100">
                <a:solidFill>
                  <a:srgbClr val="7B5434"/>
                </a:solidFill>
                <a:latin typeface="Wedges"/>
              </a:rPr>
              <a:t>You Kwang-Gyun</a:t>
            </a:r>
          </a:p>
        </p:txBody>
      </p:sp>
      <p:sp>
        <p:nvSpPr>
          <p:cNvPr name="TextBox 42" id="42"/>
          <p:cNvSpPr txBox="true"/>
          <p:nvPr/>
        </p:nvSpPr>
        <p:spPr>
          <a:xfrm rot="320513">
            <a:off x="9434495" y="8976971"/>
            <a:ext cx="3604769" cy="323215"/>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a:t>
            </a:r>
            <a:r>
              <a:rPr lang="en-US" sz="1900" u="sng">
                <a:solidFill>
                  <a:srgbClr val="7B5434"/>
                </a:solidFill>
                <a:latin typeface="Barlow"/>
                <a:hlinkClick r:id="rId17" tooltip="https://github.com/Dbori12"/>
              </a:rPr>
              <a:t>Dbori12</a:t>
            </a:r>
          </a:p>
        </p:txBody>
      </p:sp>
      <p:sp>
        <p:nvSpPr>
          <p:cNvPr name="TextBox 43" id="43"/>
          <p:cNvSpPr txBox="true"/>
          <p:nvPr/>
        </p:nvSpPr>
        <p:spPr>
          <a:xfrm rot="0">
            <a:off x="4870919" y="1028700"/>
            <a:ext cx="8546161" cy="1028700"/>
          </a:xfrm>
          <a:prstGeom prst="rect">
            <a:avLst/>
          </a:prstGeom>
        </p:spPr>
        <p:txBody>
          <a:bodyPr anchor="t" rtlCol="false" tIns="0" lIns="0" bIns="0" rIns="0">
            <a:spAutoFit/>
          </a:bodyPr>
          <a:lstStyle/>
          <a:p>
            <a:pPr algn="ctr">
              <a:lnSpc>
                <a:spcPts val="8159"/>
              </a:lnSpc>
            </a:pPr>
            <a:r>
              <a:rPr lang="en-US" sz="6799" spc="271">
                <a:solidFill>
                  <a:srgbClr val="7B5434"/>
                </a:solidFill>
                <a:ea typeface="Wedges"/>
              </a:rPr>
              <a:t>팀원 역할</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grpSp>
        <p:nvGrpSpPr>
          <p:cNvPr name="Group 2" id="2"/>
          <p:cNvGrpSpPr/>
          <p:nvPr/>
        </p:nvGrpSpPr>
        <p:grpSpPr>
          <a:xfrm rot="0">
            <a:off x="10585066" y="814787"/>
            <a:ext cx="5127417" cy="843520"/>
            <a:chOff x="0" y="0"/>
            <a:chExt cx="6836555" cy="1124693"/>
          </a:xfrm>
        </p:grpSpPr>
        <p:grpSp>
          <p:nvGrpSpPr>
            <p:cNvPr name="Group 3" id="3"/>
            <p:cNvGrpSpPr/>
            <p:nvPr/>
          </p:nvGrpSpPr>
          <p:grpSpPr>
            <a:xfrm rot="0">
              <a:off x="0" y="0"/>
              <a:ext cx="6836555" cy="1124693"/>
              <a:chOff x="0" y="0"/>
              <a:chExt cx="61418377" cy="10104039"/>
            </a:xfrm>
          </p:grpSpPr>
          <p:sp>
            <p:nvSpPr>
              <p:cNvPr name="Freeform 4" id="4">
                <a:hlinkClick r:id="rId2" action="ppaction://hlinksldjump"/>
              </p:cNvPr>
              <p:cNvSpPr/>
              <p:nvPr/>
            </p:nvSpPr>
            <p:spPr>
              <a:xfrm flipH="false" flipV="false" rot="0">
                <a:off x="72390" y="72390"/>
                <a:ext cx="61273596" cy="9959260"/>
              </a:xfrm>
              <a:custGeom>
                <a:avLst/>
                <a:gdLst/>
                <a:ahLst/>
                <a:cxnLst/>
                <a:rect r="r" b="b" t="t" l="l"/>
                <a:pathLst>
                  <a:path h="9959260" w="61273596">
                    <a:moveTo>
                      <a:pt x="0" y="0"/>
                    </a:moveTo>
                    <a:lnTo>
                      <a:pt x="61273596" y="0"/>
                    </a:lnTo>
                    <a:lnTo>
                      <a:pt x="61273596" y="9959260"/>
                    </a:lnTo>
                    <a:lnTo>
                      <a:pt x="0" y="9959260"/>
                    </a:lnTo>
                    <a:lnTo>
                      <a:pt x="0" y="0"/>
                    </a:lnTo>
                    <a:close/>
                  </a:path>
                </a:pathLst>
              </a:custGeom>
              <a:solidFill>
                <a:srgbClr val="CCEFEE"/>
              </a:solidFill>
            </p:spPr>
          </p:sp>
          <p:sp>
            <p:nvSpPr>
              <p:cNvPr name="Freeform 5" id="5">
                <a:hlinkClick r:id="rId2" action="ppaction://hlinksldjump"/>
              </p:cNvPr>
              <p:cNvSpPr/>
              <p:nvPr/>
            </p:nvSpPr>
            <p:spPr>
              <a:xfrm flipH="false" flipV="false" rot="0">
                <a:off x="0" y="0"/>
                <a:ext cx="61418378" cy="10104039"/>
              </a:xfrm>
              <a:custGeom>
                <a:avLst/>
                <a:gdLst/>
                <a:ahLst/>
                <a:cxnLst/>
                <a:rect r="r" b="b" t="t" l="l"/>
                <a:pathLst>
                  <a:path h="10104039" w="61418378">
                    <a:moveTo>
                      <a:pt x="61273599" y="9959260"/>
                    </a:moveTo>
                    <a:lnTo>
                      <a:pt x="61418378" y="9959260"/>
                    </a:lnTo>
                    <a:lnTo>
                      <a:pt x="61418378" y="10104039"/>
                    </a:lnTo>
                    <a:lnTo>
                      <a:pt x="61273599" y="10104039"/>
                    </a:lnTo>
                    <a:lnTo>
                      <a:pt x="61273599" y="9959260"/>
                    </a:lnTo>
                    <a:close/>
                    <a:moveTo>
                      <a:pt x="0" y="144780"/>
                    </a:moveTo>
                    <a:lnTo>
                      <a:pt x="144780" y="144780"/>
                    </a:lnTo>
                    <a:lnTo>
                      <a:pt x="144780" y="9959260"/>
                    </a:lnTo>
                    <a:lnTo>
                      <a:pt x="0" y="9959260"/>
                    </a:lnTo>
                    <a:lnTo>
                      <a:pt x="0" y="144780"/>
                    </a:lnTo>
                    <a:close/>
                    <a:moveTo>
                      <a:pt x="0" y="9959260"/>
                    </a:moveTo>
                    <a:lnTo>
                      <a:pt x="144780" y="9959260"/>
                    </a:lnTo>
                    <a:lnTo>
                      <a:pt x="144780" y="10104039"/>
                    </a:lnTo>
                    <a:lnTo>
                      <a:pt x="0" y="10104039"/>
                    </a:lnTo>
                    <a:lnTo>
                      <a:pt x="0" y="9959260"/>
                    </a:lnTo>
                    <a:close/>
                    <a:moveTo>
                      <a:pt x="61273599" y="144780"/>
                    </a:moveTo>
                    <a:lnTo>
                      <a:pt x="61418378" y="144780"/>
                    </a:lnTo>
                    <a:lnTo>
                      <a:pt x="61418378" y="9959260"/>
                    </a:lnTo>
                    <a:lnTo>
                      <a:pt x="61273599" y="9959260"/>
                    </a:lnTo>
                    <a:lnTo>
                      <a:pt x="61273599" y="144780"/>
                    </a:lnTo>
                    <a:close/>
                    <a:moveTo>
                      <a:pt x="144780" y="9959260"/>
                    </a:moveTo>
                    <a:lnTo>
                      <a:pt x="61273599" y="9959260"/>
                    </a:lnTo>
                    <a:lnTo>
                      <a:pt x="61273599" y="10104039"/>
                    </a:lnTo>
                    <a:lnTo>
                      <a:pt x="144780" y="10104039"/>
                    </a:lnTo>
                    <a:lnTo>
                      <a:pt x="144780" y="9959260"/>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6" id="6"/>
            <p:cNvSpPr txBox="true"/>
            <p:nvPr/>
          </p:nvSpPr>
          <p:spPr>
            <a:xfrm rot="0">
              <a:off x="780075" y="255430"/>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소개</a:t>
              </a:r>
            </a:p>
          </p:txBody>
        </p:sp>
      </p:grpSp>
      <p:grpSp>
        <p:nvGrpSpPr>
          <p:cNvPr name="Group 7" id="7"/>
          <p:cNvGrpSpPr/>
          <p:nvPr/>
        </p:nvGrpSpPr>
        <p:grpSpPr>
          <a:xfrm rot="0">
            <a:off x="10585066" y="2117408"/>
            <a:ext cx="5127417" cy="843536"/>
            <a:chOff x="0" y="0"/>
            <a:chExt cx="6836555" cy="1124715"/>
          </a:xfrm>
        </p:grpSpPr>
        <p:grpSp>
          <p:nvGrpSpPr>
            <p:cNvPr name="Group 8" id="8"/>
            <p:cNvGrpSpPr/>
            <p:nvPr/>
          </p:nvGrpSpPr>
          <p:grpSpPr>
            <a:xfrm rot="0">
              <a:off x="0" y="0"/>
              <a:ext cx="6836555" cy="1124715"/>
              <a:chOff x="0" y="0"/>
              <a:chExt cx="61418377" cy="10104237"/>
            </a:xfrm>
          </p:grpSpPr>
          <p:sp>
            <p:nvSpPr>
              <p:cNvPr name="Freeform 9" id="9">
                <a:hlinkClick r:id="rId3" action="ppaction://hlinksldjump"/>
              </p:cNvPr>
              <p:cNvSpPr/>
              <p:nvPr/>
            </p:nvSpPr>
            <p:spPr>
              <a:xfrm flipH="false" flipV="false" rot="0">
                <a:off x="72390" y="72390"/>
                <a:ext cx="61273596" cy="9959457"/>
              </a:xfrm>
              <a:custGeom>
                <a:avLst/>
                <a:gdLst/>
                <a:ahLst/>
                <a:cxnLst/>
                <a:rect r="r" b="b" t="t" l="l"/>
                <a:pathLst>
                  <a:path h="9959457" w="61273596">
                    <a:moveTo>
                      <a:pt x="0" y="0"/>
                    </a:moveTo>
                    <a:lnTo>
                      <a:pt x="61273596" y="0"/>
                    </a:lnTo>
                    <a:lnTo>
                      <a:pt x="61273596" y="9959457"/>
                    </a:lnTo>
                    <a:lnTo>
                      <a:pt x="0" y="9959457"/>
                    </a:lnTo>
                    <a:lnTo>
                      <a:pt x="0" y="0"/>
                    </a:lnTo>
                    <a:close/>
                  </a:path>
                </a:pathLst>
              </a:custGeom>
              <a:solidFill>
                <a:srgbClr val="CCEFEE"/>
              </a:solidFill>
            </p:spPr>
          </p:sp>
          <p:sp>
            <p:nvSpPr>
              <p:cNvPr name="Freeform 10" id="10">
                <a:hlinkClick r:id="rId3" action="ppaction://hlinksldjump"/>
              </p:cNvPr>
              <p:cNvSpPr/>
              <p:nvPr/>
            </p:nvSpPr>
            <p:spPr>
              <a:xfrm flipH="false" flipV="false" rot="0">
                <a:off x="0" y="0"/>
                <a:ext cx="61418378" cy="10104238"/>
              </a:xfrm>
              <a:custGeom>
                <a:avLst/>
                <a:gdLst/>
                <a:ahLst/>
                <a:cxnLst/>
                <a:rect r="r" b="b" t="t" l="l"/>
                <a:pathLst>
                  <a:path h="10104238" w="61418378">
                    <a:moveTo>
                      <a:pt x="61273599" y="9959457"/>
                    </a:moveTo>
                    <a:lnTo>
                      <a:pt x="61418378" y="9959457"/>
                    </a:lnTo>
                    <a:lnTo>
                      <a:pt x="61418378" y="10104238"/>
                    </a:lnTo>
                    <a:lnTo>
                      <a:pt x="61273599" y="10104238"/>
                    </a:lnTo>
                    <a:lnTo>
                      <a:pt x="61273599" y="9959457"/>
                    </a:lnTo>
                    <a:close/>
                    <a:moveTo>
                      <a:pt x="0" y="144780"/>
                    </a:moveTo>
                    <a:lnTo>
                      <a:pt x="144780" y="144780"/>
                    </a:lnTo>
                    <a:lnTo>
                      <a:pt x="144780" y="9959457"/>
                    </a:lnTo>
                    <a:lnTo>
                      <a:pt x="0" y="9959457"/>
                    </a:lnTo>
                    <a:lnTo>
                      <a:pt x="0" y="144780"/>
                    </a:lnTo>
                    <a:close/>
                    <a:moveTo>
                      <a:pt x="0" y="9959457"/>
                    </a:moveTo>
                    <a:lnTo>
                      <a:pt x="144780" y="9959457"/>
                    </a:lnTo>
                    <a:lnTo>
                      <a:pt x="144780" y="10104238"/>
                    </a:lnTo>
                    <a:lnTo>
                      <a:pt x="0" y="10104238"/>
                    </a:lnTo>
                    <a:lnTo>
                      <a:pt x="0" y="9959457"/>
                    </a:lnTo>
                    <a:close/>
                    <a:moveTo>
                      <a:pt x="61273599" y="144780"/>
                    </a:moveTo>
                    <a:lnTo>
                      <a:pt x="61418378" y="144780"/>
                    </a:lnTo>
                    <a:lnTo>
                      <a:pt x="61418378" y="9959457"/>
                    </a:lnTo>
                    <a:lnTo>
                      <a:pt x="61273599" y="9959457"/>
                    </a:lnTo>
                    <a:lnTo>
                      <a:pt x="61273599" y="144780"/>
                    </a:lnTo>
                    <a:close/>
                    <a:moveTo>
                      <a:pt x="144780" y="9959457"/>
                    </a:moveTo>
                    <a:lnTo>
                      <a:pt x="61273599" y="9959457"/>
                    </a:lnTo>
                    <a:lnTo>
                      <a:pt x="61273599" y="10104238"/>
                    </a:lnTo>
                    <a:lnTo>
                      <a:pt x="144780" y="10104238"/>
                    </a:lnTo>
                    <a:lnTo>
                      <a:pt x="144780" y="9959457"/>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11" id="11"/>
            <p:cNvSpPr txBox="true"/>
            <p:nvPr/>
          </p:nvSpPr>
          <p:spPr>
            <a:xfrm rot="0">
              <a:off x="780075" y="255441"/>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프로젝트 개요 </a:t>
              </a:r>
            </a:p>
          </p:txBody>
        </p:sp>
      </p:grpSp>
      <p:grpSp>
        <p:nvGrpSpPr>
          <p:cNvPr name="Group 12" id="12"/>
          <p:cNvGrpSpPr/>
          <p:nvPr/>
        </p:nvGrpSpPr>
        <p:grpSpPr>
          <a:xfrm rot="0">
            <a:off x="10585066" y="3420045"/>
            <a:ext cx="5127417" cy="843536"/>
            <a:chOff x="0" y="0"/>
            <a:chExt cx="6836555" cy="1124715"/>
          </a:xfrm>
        </p:grpSpPr>
        <p:grpSp>
          <p:nvGrpSpPr>
            <p:cNvPr name="Group 13" id="13"/>
            <p:cNvGrpSpPr/>
            <p:nvPr/>
          </p:nvGrpSpPr>
          <p:grpSpPr>
            <a:xfrm rot="0">
              <a:off x="0" y="0"/>
              <a:ext cx="6836555" cy="1124715"/>
              <a:chOff x="0" y="0"/>
              <a:chExt cx="61418377" cy="10104237"/>
            </a:xfrm>
          </p:grpSpPr>
          <p:sp>
            <p:nvSpPr>
              <p:cNvPr name="Freeform 14" id="14">
                <a:hlinkClick r:id="rId4" action="ppaction://hlinksldjump"/>
              </p:cNvPr>
              <p:cNvSpPr/>
              <p:nvPr/>
            </p:nvSpPr>
            <p:spPr>
              <a:xfrm flipH="false" flipV="false" rot="0">
                <a:off x="72390" y="72390"/>
                <a:ext cx="61273596" cy="9959457"/>
              </a:xfrm>
              <a:custGeom>
                <a:avLst/>
                <a:gdLst/>
                <a:ahLst/>
                <a:cxnLst/>
                <a:rect r="r" b="b" t="t" l="l"/>
                <a:pathLst>
                  <a:path h="9959457" w="61273596">
                    <a:moveTo>
                      <a:pt x="0" y="0"/>
                    </a:moveTo>
                    <a:lnTo>
                      <a:pt x="61273596" y="0"/>
                    </a:lnTo>
                    <a:lnTo>
                      <a:pt x="61273596" y="9959457"/>
                    </a:lnTo>
                    <a:lnTo>
                      <a:pt x="0" y="9959457"/>
                    </a:lnTo>
                    <a:lnTo>
                      <a:pt x="0" y="0"/>
                    </a:lnTo>
                    <a:close/>
                  </a:path>
                </a:pathLst>
              </a:custGeom>
              <a:solidFill>
                <a:srgbClr val="CCEFEE"/>
              </a:solidFill>
            </p:spPr>
          </p:sp>
          <p:sp>
            <p:nvSpPr>
              <p:cNvPr name="Freeform 15" id="15">
                <a:hlinkClick r:id="rId4" action="ppaction://hlinksldjump"/>
              </p:cNvPr>
              <p:cNvSpPr/>
              <p:nvPr/>
            </p:nvSpPr>
            <p:spPr>
              <a:xfrm flipH="false" flipV="false" rot="0">
                <a:off x="0" y="0"/>
                <a:ext cx="61418378" cy="10104238"/>
              </a:xfrm>
              <a:custGeom>
                <a:avLst/>
                <a:gdLst/>
                <a:ahLst/>
                <a:cxnLst/>
                <a:rect r="r" b="b" t="t" l="l"/>
                <a:pathLst>
                  <a:path h="10104238" w="61418378">
                    <a:moveTo>
                      <a:pt x="61273599" y="9959457"/>
                    </a:moveTo>
                    <a:lnTo>
                      <a:pt x="61418378" y="9959457"/>
                    </a:lnTo>
                    <a:lnTo>
                      <a:pt x="61418378" y="10104238"/>
                    </a:lnTo>
                    <a:lnTo>
                      <a:pt x="61273599" y="10104238"/>
                    </a:lnTo>
                    <a:lnTo>
                      <a:pt x="61273599" y="9959457"/>
                    </a:lnTo>
                    <a:close/>
                    <a:moveTo>
                      <a:pt x="0" y="144780"/>
                    </a:moveTo>
                    <a:lnTo>
                      <a:pt x="144780" y="144780"/>
                    </a:lnTo>
                    <a:lnTo>
                      <a:pt x="144780" y="9959457"/>
                    </a:lnTo>
                    <a:lnTo>
                      <a:pt x="0" y="9959457"/>
                    </a:lnTo>
                    <a:lnTo>
                      <a:pt x="0" y="144780"/>
                    </a:lnTo>
                    <a:close/>
                    <a:moveTo>
                      <a:pt x="0" y="9959457"/>
                    </a:moveTo>
                    <a:lnTo>
                      <a:pt x="144780" y="9959457"/>
                    </a:lnTo>
                    <a:lnTo>
                      <a:pt x="144780" y="10104238"/>
                    </a:lnTo>
                    <a:lnTo>
                      <a:pt x="0" y="10104238"/>
                    </a:lnTo>
                    <a:lnTo>
                      <a:pt x="0" y="9959457"/>
                    </a:lnTo>
                    <a:close/>
                    <a:moveTo>
                      <a:pt x="61273599" y="144780"/>
                    </a:moveTo>
                    <a:lnTo>
                      <a:pt x="61418378" y="144780"/>
                    </a:lnTo>
                    <a:lnTo>
                      <a:pt x="61418378" y="9959457"/>
                    </a:lnTo>
                    <a:lnTo>
                      <a:pt x="61273599" y="9959457"/>
                    </a:lnTo>
                    <a:lnTo>
                      <a:pt x="61273599" y="144780"/>
                    </a:lnTo>
                    <a:close/>
                    <a:moveTo>
                      <a:pt x="144780" y="9959457"/>
                    </a:moveTo>
                    <a:lnTo>
                      <a:pt x="61273599" y="9959457"/>
                    </a:lnTo>
                    <a:lnTo>
                      <a:pt x="61273599" y="10104238"/>
                    </a:lnTo>
                    <a:lnTo>
                      <a:pt x="144780" y="10104238"/>
                    </a:lnTo>
                    <a:lnTo>
                      <a:pt x="144780" y="9959457"/>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16" id="16"/>
            <p:cNvSpPr txBox="true"/>
            <p:nvPr/>
          </p:nvSpPr>
          <p:spPr>
            <a:xfrm rot="0">
              <a:off x="780075" y="255441"/>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프로젝트 목표</a:t>
              </a:r>
            </a:p>
          </p:txBody>
        </p:sp>
      </p:grpSp>
      <p:grpSp>
        <p:nvGrpSpPr>
          <p:cNvPr name="Group 17" id="17"/>
          <p:cNvGrpSpPr/>
          <p:nvPr/>
        </p:nvGrpSpPr>
        <p:grpSpPr>
          <a:xfrm rot="0">
            <a:off x="10511959" y="7324155"/>
            <a:ext cx="5127417" cy="843536"/>
            <a:chOff x="0" y="0"/>
            <a:chExt cx="6836555" cy="1124715"/>
          </a:xfrm>
        </p:grpSpPr>
        <p:grpSp>
          <p:nvGrpSpPr>
            <p:cNvPr name="Group 18" id="18"/>
            <p:cNvGrpSpPr/>
            <p:nvPr/>
          </p:nvGrpSpPr>
          <p:grpSpPr>
            <a:xfrm rot="0">
              <a:off x="0" y="0"/>
              <a:ext cx="6836555" cy="1124715"/>
              <a:chOff x="0" y="0"/>
              <a:chExt cx="61418377" cy="10104237"/>
            </a:xfrm>
          </p:grpSpPr>
          <p:sp>
            <p:nvSpPr>
              <p:cNvPr name="Freeform 19" id="19"/>
              <p:cNvSpPr/>
              <p:nvPr/>
            </p:nvSpPr>
            <p:spPr>
              <a:xfrm flipH="false" flipV="false" rot="0">
                <a:off x="72390" y="72390"/>
                <a:ext cx="61273596" cy="9959457"/>
              </a:xfrm>
              <a:custGeom>
                <a:avLst/>
                <a:gdLst/>
                <a:ahLst/>
                <a:cxnLst/>
                <a:rect r="r" b="b" t="t" l="l"/>
                <a:pathLst>
                  <a:path h="9959457" w="61273596">
                    <a:moveTo>
                      <a:pt x="0" y="0"/>
                    </a:moveTo>
                    <a:lnTo>
                      <a:pt x="61273596" y="0"/>
                    </a:lnTo>
                    <a:lnTo>
                      <a:pt x="61273596" y="9959457"/>
                    </a:lnTo>
                    <a:lnTo>
                      <a:pt x="0" y="9959457"/>
                    </a:lnTo>
                    <a:lnTo>
                      <a:pt x="0" y="0"/>
                    </a:lnTo>
                    <a:close/>
                  </a:path>
                </a:pathLst>
              </a:custGeom>
              <a:solidFill>
                <a:srgbClr val="CCEFEE"/>
              </a:solidFill>
            </p:spPr>
          </p:sp>
          <p:sp>
            <p:nvSpPr>
              <p:cNvPr name="Freeform 20" id="20"/>
              <p:cNvSpPr/>
              <p:nvPr/>
            </p:nvSpPr>
            <p:spPr>
              <a:xfrm flipH="false" flipV="false" rot="0">
                <a:off x="0" y="0"/>
                <a:ext cx="61418378" cy="10104238"/>
              </a:xfrm>
              <a:custGeom>
                <a:avLst/>
                <a:gdLst/>
                <a:ahLst/>
                <a:cxnLst/>
                <a:rect r="r" b="b" t="t" l="l"/>
                <a:pathLst>
                  <a:path h="10104238" w="61418378">
                    <a:moveTo>
                      <a:pt x="61273599" y="9959457"/>
                    </a:moveTo>
                    <a:lnTo>
                      <a:pt x="61418378" y="9959457"/>
                    </a:lnTo>
                    <a:lnTo>
                      <a:pt x="61418378" y="10104238"/>
                    </a:lnTo>
                    <a:lnTo>
                      <a:pt x="61273599" y="10104238"/>
                    </a:lnTo>
                    <a:lnTo>
                      <a:pt x="61273599" y="9959457"/>
                    </a:lnTo>
                    <a:close/>
                    <a:moveTo>
                      <a:pt x="0" y="144780"/>
                    </a:moveTo>
                    <a:lnTo>
                      <a:pt x="144780" y="144780"/>
                    </a:lnTo>
                    <a:lnTo>
                      <a:pt x="144780" y="9959457"/>
                    </a:lnTo>
                    <a:lnTo>
                      <a:pt x="0" y="9959457"/>
                    </a:lnTo>
                    <a:lnTo>
                      <a:pt x="0" y="144780"/>
                    </a:lnTo>
                    <a:close/>
                    <a:moveTo>
                      <a:pt x="0" y="9959457"/>
                    </a:moveTo>
                    <a:lnTo>
                      <a:pt x="144780" y="9959457"/>
                    </a:lnTo>
                    <a:lnTo>
                      <a:pt x="144780" y="10104238"/>
                    </a:lnTo>
                    <a:lnTo>
                      <a:pt x="0" y="10104238"/>
                    </a:lnTo>
                    <a:lnTo>
                      <a:pt x="0" y="9959457"/>
                    </a:lnTo>
                    <a:close/>
                    <a:moveTo>
                      <a:pt x="61273599" y="144780"/>
                    </a:moveTo>
                    <a:lnTo>
                      <a:pt x="61418378" y="144780"/>
                    </a:lnTo>
                    <a:lnTo>
                      <a:pt x="61418378" y="9959457"/>
                    </a:lnTo>
                    <a:lnTo>
                      <a:pt x="61273599" y="9959457"/>
                    </a:lnTo>
                    <a:lnTo>
                      <a:pt x="61273599" y="144780"/>
                    </a:lnTo>
                    <a:close/>
                    <a:moveTo>
                      <a:pt x="144780" y="9959457"/>
                    </a:moveTo>
                    <a:lnTo>
                      <a:pt x="61273599" y="9959457"/>
                    </a:lnTo>
                    <a:lnTo>
                      <a:pt x="61273599" y="10104238"/>
                    </a:lnTo>
                    <a:lnTo>
                      <a:pt x="144780" y="10104238"/>
                    </a:lnTo>
                    <a:lnTo>
                      <a:pt x="144780" y="9959457"/>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21" id="21"/>
            <p:cNvSpPr txBox="true"/>
            <p:nvPr/>
          </p:nvSpPr>
          <p:spPr>
            <a:xfrm rot="0">
              <a:off x="780075" y="255441"/>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개발 과정</a:t>
              </a:r>
            </a:p>
          </p:txBody>
        </p:sp>
      </p:grpSp>
      <p:grpSp>
        <p:nvGrpSpPr>
          <p:cNvPr name="Group 22" id="22"/>
          <p:cNvGrpSpPr/>
          <p:nvPr/>
        </p:nvGrpSpPr>
        <p:grpSpPr>
          <a:xfrm rot="0">
            <a:off x="10585066" y="4720781"/>
            <a:ext cx="5127417" cy="843536"/>
            <a:chOff x="0" y="0"/>
            <a:chExt cx="6836555" cy="1124715"/>
          </a:xfrm>
        </p:grpSpPr>
        <p:grpSp>
          <p:nvGrpSpPr>
            <p:cNvPr name="Group 23" id="23"/>
            <p:cNvGrpSpPr/>
            <p:nvPr/>
          </p:nvGrpSpPr>
          <p:grpSpPr>
            <a:xfrm rot="0">
              <a:off x="0" y="0"/>
              <a:ext cx="6836555" cy="1124715"/>
              <a:chOff x="0" y="0"/>
              <a:chExt cx="61418377" cy="10104237"/>
            </a:xfrm>
          </p:grpSpPr>
          <p:sp>
            <p:nvSpPr>
              <p:cNvPr name="Freeform 24" id="24"/>
              <p:cNvSpPr/>
              <p:nvPr/>
            </p:nvSpPr>
            <p:spPr>
              <a:xfrm flipH="false" flipV="false" rot="0">
                <a:off x="72390" y="72390"/>
                <a:ext cx="61273596" cy="9959457"/>
              </a:xfrm>
              <a:custGeom>
                <a:avLst/>
                <a:gdLst/>
                <a:ahLst/>
                <a:cxnLst/>
                <a:rect r="r" b="b" t="t" l="l"/>
                <a:pathLst>
                  <a:path h="9959457" w="61273596">
                    <a:moveTo>
                      <a:pt x="0" y="0"/>
                    </a:moveTo>
                    <a:lnTo>
                      <a:pt x="61273596" y="0"/>
                    </a:lnTo>
                    <a:lnTo>
                      <a:pt x="61273596" y="9959457"/>
                    </a:lnTo>
                    <a:lnTo>
                      <a:pt x="0" y="9959457"/>
                    </a:lnTo>
                    <a:lnTo>
                      <a:pt x="0" y="0"/>
                    </a:lnTo>
                    <a:close/>
                  </a:path>
                </a:pathLst>
              </a:custGeom>
              <a:solidFill>
                <a:srgbClr val="CCEFEE"/>
              </a:solidFill>
            </p:spPr>
          </p:sp>
          <p:sp>
            <p:nvSpPr>
              <p:cNvPr name="Freeform 25" id="25"/>
              <p:cNvSpPr/>
              <p:nvPr/>
            </p:nvSpPr>
            <p:spPr>
              <a:xfrm flipH="false" flipV="false" rot="0">
                <a:off x="0" y="0"/>
                <a:ext cx="61418378" cy="10104238"/>
              </a:xfrm>
              <a:custGeom>
                <a:avLst/>
                <a:gdLst/>
                <a:ahLst/>
                <a:cxnLst/>
                <a:rect r="r" b="b" t="t" l="l"/>
                <a:pathLst>
                  <a:path h="10104238" w="61418378">
                    <a:moveTo>
                      <a:pt x="61273599" y="9959457"/>
                    </a:moveTo>
                    <a:lnTo>
                      <a:pt x="61418378" y="9959457"/>
                    </a:lnTo>
                    <a:lnTo>
                      <a:pt x="61418378" y="10104238"/>
                    </a:lnTo>
                    <a:lnTo>
                      <a:pt x="61273599" y="10104238"/>
                    </a:lnTo>
                    <a:lnTo>
                      <a:pt x="61273599" y="9959457"/>
                    </a:lnTo>
                    <a:close/>
                    <a:moveTo>
                      <a:pt x="0" y="144780"/>
                    </a:moveTo>
                    <a:lnTo>
                      <a:pt x="144780" y="144780"/>
                    </a:lnTo>
                    <a:lnTo>
                      <a:pt x="144780" y="9959457"/>
                    </a:lnTo>
                    <a:lnTo>
                      <a:pt x="0" y="9959457"/>
                    </a:lnTo>
                    <a:lnTo>
                      <a:pt x="0" y="144780"/>
                    </a:lnTo>
                    <a:close/>
                    <a:moveTo>
                      <a:pt x="0" y="9959457"/>
                    </a:moveTo>
                    <a:lnTo>
                      <a:pt x="144780" y="9959457"/>
                    </a:lnTo>
                    <a:lnTo>
                      <a:pt x="144780" y="10104238"/>
                    </a:lnTo>
                    <a:lnTo>
                      <a:pt x="0" y="10104238"/>
                    </a:lnTo>
                    <a:lnTo>
                      <a:pt x="0" y="9959457"/>
                    </a:lnTo>
                    <a:close/>
                    <a:moveTo>
                      <a:pt x="61273599" y="144780"/>
                    </a:moveTo>
                    <a:lnTo>
                      <a:pt x="61418378" y="144780"/>
                    </a:lnTo>
                    <a:lnTo>
                      <a:pt x="61418378" y="9959457"/>
                    </a:lnTo>
                    <a:lnTo>
                      <a:pt x="61273599" y="9959457"/>
                    </a:lnTo>
                    <a:lnTo>
                      <a:pt x="61273599" y="144780"/>
                    </a:lnTo>
                    <a:close/>
                    <a:moveTo>
                      <a:pt x="144780" y="9959457"/>
                    </a:moveTo>
                    <a:lnTo>
                      <a:pt x="61273599" y="9959457"/>
                    </a:lnTo>
                    <a:lnTo>
                      <a:pt x="61273599" y="10104238"/>
                    </a:lnTo>
                    <a:lnTo>
                      <a:pt x="144780" y="10104238"/>
                    </a:lnTo>
                    <a:lnTo>
                      <a:pt x="144780" y="9959457"/>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26" id="26"/>
            <p:cNvSpPr txBox="true"/>
            <p:nvPr/>
          </p:nvSpPr>
          <p:spPr>
            <a:xfrm rot="0">
              <a:off x="780075" y="255441"/>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시스템 아키텍쳐</a:t>
              </a:r>
            </a:p>
          </p:txBody>
        </p:sp>
      </p:grpSp>
      <p:grpSp>
        <p:nvGrpSpPr>
          <p:cNvPr name="Group 27" id="27"/>
          <p:cNvGrpSpPr/>
          <p:nvPr/>
        </p:nvGrpSpPr>
        <p:grpSpPr>
          <a:xfrm rot="0">
            <a:off x="10585066" y="6023419"/>
            <a:ext cx="5127417" cy="843536"/>
            <a:chOff x="0" y="0"/>
            <a:chExt cx="6836555" cy="1124715"/>
          </a:xfrm>
        </p:grpSpPr>
        <p:grpSp>
          <p:nvGrpSpPr>
            <p:cNvPr name="Group 28" id="28"/>
            <p:cNvGrpSpPr/>
            <p:nvPr/>
          </p:nvGrpSpPr>
          <p:grpSpPr>
            <a:xfrm rot="0">
              <a:off x="0" y="0"/>
              <a:ext cx="6836555" cy="1124715"/>
              <a:chOff x="0" y="0"/>
              <a:chExt cx="61418377" cy="10104237"/>
            </a:xfrm>
          </p:grpSpPr>
          <p:sp>
            <p:nvSpPr>
              <p:cNvPr name="Freeform 29" id="29"/>
              <p:cNvSpPr/>
              <p:nvPr/>
            </p:nvSpPr>
            <p:spPr>
              <a:xfrm flipH="false" flipV="false" rot="0">
                <a:off x="72390" y="72390"/>
                <a:ext cx="61273596" cy="9959457"/>
              </a:xfrm>
              <a:custGeom>
                <a:avLst/>
                <a:gdLst/>
                <a:ahLst/>
                <a:cxnLst/>
                <a:rect r="r" b="b" t="t" l="l"/>
                <a:pathLst>
                  <a:path h="9959457" w="61273596">
                    <a:moveTo>
                      <a:pt x="0" y="0"/>
                    </a:moveTo>
                    <a:lnTo>
                      <a:pt x="61273596" y="0"/>
                    </a:lnTo>
                    <a:lnTo>
                      <a:pt x="61273596" y="9959457"/>
                    </a:lnTo>
                    <a:lnTo>
                      <a:pt x="0" y="9959457"/>
                    </a:lnTo>
                    <a:lnTo>
                      <a:pt x="0" y="0"/>
                    </a:lnTo>
                    <a:close/>
                  </a:path>
                </a:pathLst>
              </a:custGeom>
              <a:solidFill>
                <a:srgbClr val="CCEFEE"/>
              </a:solidFill>
            </p:spPr>
          </p:sp>
          <p:sp>
            <p:nvSpPr>
              <p:cNvPr name="Freeform 30" id="30"/>
              <p:cNvSpPr/>
              <p:nvPr/>
            </p:nvSpPr>
            <p:spPr>
              <a:xfrm flipH="false" flipV="false" rot="0">
                <a:off x="0" y="0"/>
                <a:ext cx="61418378" cy="10104238"/>
              </a:xfrm>
              <a:custGeom>
                <a:avLst/>
                <a:gdLst/>
                <a:ahLst/>
                <a:cxnLst/>
                <a:rect r="r" b="b" t="t" l="l"/>
                <a:pathLst>
                  <a:path h="10104238" w="61418378">
                    <a:moveTo>
                      <a:pt x="61273599" y="9959457"/>
                    </a:moveTo>
                    <a:lnTo>
                      <a:pt x="61418378" y="9959457"/>
                    </a:lnTo>
                    <a:lnTo>
                      <a:pt x="61418378" y="10104238"/>
                    </a:lnTo>
                    <a:lnTo>
                      <a:pt x="61273599" y="10104238"/>
                    </a:lnTo>
                    <a:lnTo>
                      <a:pt x="61273599" y="9959457"/>
                    </a:lnTo>
                    <a:close/>
                    <a:moveTo>
                      <a:pt x="0" y="144780"/>
                    </a:moveTo>
                    <a:lnTo>
                      <a:pt x="144780" y="144780"/>
                    </a:lnTo>
                    <a:lnTo>
                      <a:pt x="144780" y="9959457"/>
                    </a:lnTo>
                    <a:lnTo>
                      <a:pt x="0" y="9959457"/>
                    </a:lnTo>
                    <a:lnTo>
                      <a:pt x="0" y="144780"/>
                    </a:lnTo>
                    <a:close/>
                    <a:moveTo>
                      <a:pt x="0" y="9959457"/>
                    </a:moveTo>
                    <a:lnTo>
                      <a:pt x="144780" y="9959457"/>
                    </a:lnTo>
                    <a:lnTo>
                      <a:pt x="144780" y="10104238"/>
                    </a:lnTo>
                    <a:lnTo>
                      <a:pt x="0" y="10104238"/>
                    </a:lnTo>
                    <a:lnTo>
                      <a:pt x="0" y="9959457"/>
                    </a:lnTo>
                    <a:close/>
                    <a:moveTo>
                      <a:pt x="61273599" y="144780"/>
                    </a:moveTo>
                    <a:lnTo>
                      <a:pt x="61418378" y="144780"/>
                    </a:lnTo>
                    <a:lnTo>
                      <a:pt x="61418378" y="9959457"/>
                    </a:lnTo>
                    <a:lnTo>
                      <a:pt x="61273599" y="9959457"/>
                    </a:lnTo>
                    <a:lnTo>
                      <a:pt x="61273599" y="144780"/>
                    </a:lnTo>
                    <a:close/>
                    <a:moveTo>
                      <a:pt x="144780" y="9959457"/>
                    </a:moveTo>
                    <a:lnTo>
                      <a:pt x="61273599" y="9959457"/>
                    </a:lnTo>
                    <a:lnTo>
                      <a:pt x="61273599" y="10104238"/>
                    </a:lnTo>
                    <a:lnTo>
                      <a:pt x="144780" y="10104238"/>
                    </a:lnTo>
                    <a:lnTo>
                      <a:pt x="144780" y="9959457"/>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31" id="31"/>
            <p:cNvSpPr txBox="true"/>
            <p:nvPr/>
          </p:nvSpPr>
          <p:spPr>
            <a:xfrm rot="0">
              <a:off x="780075" y="255441"/>
              <a:ext cx="5276405" cy="556683"/>
            </a:xfrm>
            <a:prstGeom prst="rect">
              <a:avLst/>
            </a:prstGeom>
          </p:spPr>
          <p:txBody>
            <a:bodyPr anchor="t" rtlCol="false" tIns="0" lIns="0" bIns="0" rIns="0">
              <a:spAutoFit/>
            </a:bodyPr>
            <a:lstStyle/>
            <a:p>
              <a:pPr algn="ctr">
                <a:lnSpc>
                  <a:spcPts val="3499"/>
                </a:lnSpc>
              </a:pPr>
              <a:r>
                <a:rPr lang="en-US" sz="2499">
                  <a:solidFill>
                    <a:srgbClr val="7B5434"/>
                  </a:solidFill>
                  <a:latin typeface="Barlow"/>
                  <a:ea typeface="Barlow"/>
                </a:rPr>
                <a:t> 시연</a:t>
              </a:r>
            </a:p>
          </p:txBody>
        </p:sp>
      </p:grpSp>
      <p:sp>
        <p:nvSpPr>
          <p:cNvPr name="Freeform 32" id="32"/>
          <p:cNvSpPr/>
          <p:nvPr/>
        </p:nvSpPr>
        <p:spPr>
          <a:xfrm flipH="false" flipV="false" rot="0">
            <a:off x="1028700" y="3360137"/>
            <a:ext cx="8173200" cy="4176326"/>
          </a:xfrm>
          <a:custGeom>
            <a:avLst/>
            <a:gdLst/>
            <a:ahLst/>
            <a:cxnLst/>
            <a:rect r="r" b="b" t="t" l="l"/>
            <a:pathLst>
              <a:path h="4176326" w="8173200">
                <a:moveTo>
                  <a:pt x="0" y="0"/>
                </a:moveTo>
                <a:lnTo>
                  <a:pt x="8173200" y="0"/>
                </a:lnTo>
                <a:lnTo>
                  <a:pt x="8173200" y="4176326"/>
                </a:lnTo>
                <a:lnTo>
                  <a:pt x="0" y="41763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9652522" y="2431262"/>
            <a:ext cx="1178826" cy="1493905"/>
          </a:xfrm>
          <a:custGeom>
            <a:avLst/>
            <a:gdLst/>
            <a:ahLst/>
            <a:cxnLst/>
            <a:rect r="r" b="b" t="t" l="l"/>
            <a:pathLst>
              <a:path h="1493905" w="1178826">
                <a:moveTo>
                  <a:pt x="0" y="0"/>
                </a:moveTo>
                <a:lnTo>
                  <a:pt x="1178826" y="0"/>
                </a:lnTo>
                <a:lnTo>
                  <a:pt x="1178826" y="1493905"/>
                </a:lnTo>
                <a:lnTo>
                  <a:pt x="0" y="14939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385825">
            <a:off x="1613698" y="6397451"/>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7917845" y="4516251"/>
            <a:ext cx="429892" cy="429892"/>
          </a:xfrm>
          <a:custGeom>
            <a:avLst/>
            <a:gdLst/>
            <a:ahLst/>
            <a:cxnLst/>
            <a:rect r="r" b="b" t="t" l="l"/>
            <a:pathLst>
              <a:path h="429892" w="429892">
                <a:moveTo>
                  <a:pt x="0" y="0"/>
                </a:moveTo>
                <a:lnTo>
                  <a:pt x="429892" y="0"/>
                </a:lnTo>
                <a:lnTo>
                  <a:pt x="429892" y="429892"/>
                </a:lnTo>
                <a:lnTo>
                  <a:pt x="0" y="42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2312755" y="4215640"/>
            <a:ext cx="300611" cy="300611"/>
          </a:xfrm>
          <a:custGeom>
            <a:avLst/>
            <a:gdLst/>
            <a:ahLst/>
            <a:cxnLst/>
            <a:rect r="r" b="b" t="t" l="l"/>
            <a:pathLst>
              <a:path h="300611" w="300611">
                <a:moveTo>
                  <a:pt x="0" y="0"/>
                </a:moveTo>
                <a:lnTo>
                  <a:pt x="300611" y="0"/>
                </a:lnTo>
                <a:lnTo>
                  <a:pt x="300611" y="300611"/>
                </a:lnTo>
                <a:lnTo>
                  <a:pt x="0" y="3006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7" id="37"/>
          <p:cNvSpPr/>
          <p:nvPr/>
        </p:nvSpPr>
        <p:spPr>
          <a:xfrm flipH="false" flipV="false" rot="-364420">
            <a:off x="5859127" y="3281633"/>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523999">
            <a:off x="7422821" y="6853160"/>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3645202" y="6806326"/>
            <a:ext cx="429892" cy="429892"/>
          </a:xfrm>
          <a:custGeom>
            <a:avLst/>
            <a:gdLst/>
            <a:ahLst/>
            <a:cxnLst/>
            <a:rect r="r" b="b" t="t" l="l"/>
            <a:pathLst>
              <a:path h="429892" w="429892">
                <a:moveTo>
                  <a:pt x="0" y="0"/>
                </a:moveTo>
                <a:lnTo>
                  <a:pt x="429893" y="0"/>
                </a:lnTo>
                <a:lnTo>
                  <a:pt x="429893" y="429892"/>
                </a:lnTo>
                <a:lnTo>
                  <a:pt x="0" y="42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40" id="40"/>
          <p:cNvPicPr>
            <a:picLocks noChangeAspect="true"/>
          </p:cNvPicPr>
          <p:nvPr/>
        </p:nvPicPr>
        <p:blipFill>
          <a:blip r:embed="rId13"/>
          <a:srcRect l="0" t="0" r="0" b="0"/>
          <a:stretch>
            <a:fillRect/>
          </a:stretch>
        </p:blipFill>
        <p:spPr>
          <a:xfrm flipH="false" flipV="false" rot="0">
            <a:off x="3645202" y="595607"/>
            <a:ext cx="3130434" cy="2582608"/>
          </a:xfrm>
          <a:prstGeom prst="rect">
            <a:avLst/>
          </a:prstGeom>
        </p:spPr>
      </p:pic>
      <p:sp>
        <p:nvSpPr>
          <p:cNvPr name="TextBox 41" id="41"/>
          <p:cNvSpPr txBox="true"/>
          <p:nvPr/>
        </p:nvSpPr>
        <p:spPr>
          <a:xfrm rot="0">
            <a:off x="2312755" y="5008056"/>
            <a:ext cx="5605091" cy="1028700"/>
          </a:xfrm>
          <a:prstGeom prst="rect">
            <a:avLst/>
          </a:prstGeom>
        </p:spPr>
        <p:txBody>
          <a:bodyPr anchor="t" rtlCol="false" tIns="0" lIns="0" bIns="0" rIns="0">
            <a:spAutoFit/>
          </a:bodyPr>
          <a:lstStyle/>
          <a:p>
            <a:pPr algn="ctr">
              <a:lnSpc>
                <a:spcPts val="8159"/>
              </a:lnSpc>
            </a:pPr>
            <a:r>
              <a:rPr lang="en-US" sz="6799" spc="271">
                <a:solidFill>
                  <a:srgbClr val="7B5434"/>
                </a:solidFill>
                <a:ea typeface="Wedges"/>
              </a:rPr>
              <a:t>목차</a:t>
            </a:r>
          </a:p>
        </p:txBody>
      </p:sp>
      <p:grpSp>
        <p:nvGrpSpPr>
          <p:cNvPr name="Group 42" id="42"/>
          <p:cNvGrpSpPr/>
          <p:nvPr/>
        </p:nvGrpSpPr>
        <p:grpSpPr>
          <a:xfrm rot="0">
            <a:off x="10585066" y="8628693"/>
            <a:ext cx="5127417" cy="843520"/>
            <a:chOff x="0" y="0"/>
            <a:chExt cx="6836555" cy="1124693"/>
          </a:xfrm>
        </p:grpSpPr>
        <p:grpSp>
          <p:nvGrpSpPr>
            <p:cNvPr name="Group 43" id="43"/>
            <p:cNvGrpSpPr/>
            <p:nvPr/>
          </p:nvGrpSpPr>
          <p:grpSpPr>
            <a:xfrm rot="0">
              <a:off x="0" y="0"/>
              <a:ext cx="6836555" cy="1124693"/>
              <a:chOff x="0" y="0"/>
              <a:chExt cx="61418377" cy="10104039"/>
            </a:xfrm>
          </p:grpSpPr>
          <p:sp>
            <p:nvSpPr>
              <p:cNvPr name="Freeform 44" id="44">
                <a:hlinkClick r:id="rId2" action="ppaction://hlinksldjump"/>
              </p:cNvPr>
              <p:cNvSpPr/>
              <p:nvPr/>
            </p:nvSpPr>
            <p:spPr>
              <a:xfrm flipH="false" flipV="false" rot="0">
                <a:off x="72390" y="72390"/>
                <a:ext cx="61273596" cy="9959260"/>
              </a:xfrm>
              <a:custGeom>
                <a:avLst/>
                <a:gdLst/>
                <a:ahLst/>
                <a:cxnLst/>
                <a:rect r="r" b="b" t="t" l="l"/>
                <a:pathLst>
                  <a:path h="9959260" w="61273596">
                    <a:moveTo>
                      <a:pt x="0" y="0"/>
                    </a:moveTo>
                    <a:lnTo>
                      <a:pt x="61273596" y="0"/>
                    </a:lnTo>
                    <a:lnTo>
                      <a:pt x="61273596" y="9959260"/>
                    </a:lnTo>
                    <a:lnTo>
                      <a:pt x="0" y="9959260"/>
                    </a:lnTo>
                    <a:lnTo>
                      <a:pt x="0" y="0"/>
                    </a:lnTo>
                    <a:close/>
                  </a:path>
                </a:pathLst>
              </a:custGeom>
              <a:solidFill>
                <a:srgbClr val="CCEFEE"/>
              </a:solidFill>
            </p:spPr>
          </p:sp>
          <p:sp>
            <p:nvSpPr>
              <p:cNvPr name="Freeform 45" id="45">
                <a:hlinkClick r:id="rId2" action="ppaction://hlinksldjump"/>
              </p:cNvPr>
              <p:cNvSpPr/>
              <p:nvPr/>
            </p:nvSpPr>
            <p:spPr>
              <a:xfrm flipH="false" flipV="false" rot="0">
                <a:off x="0" y="0"/>
                <a:ext cx="61418378" cy="10104039"/>
              </a:xfrm>
              <a:custGeom>
                <a:avLst/>
                <a:gdLst/>
                <a:ahLst/>
                <a:cxnLst/>
                <a:rect r="r" b="b" t="t" l="l"/>
                <a:pathLst>
                  <a:path h="10104039" w="61418378">
                    <a:moveTo>
                      <a:pt x="61273599" y="9959260"/>
                    </a:moveTo>
                    <a:lnTo>
                      <a:pt x="61418378" y="9959260"/>
                    </a:lnTo>
                    <a:lnTo>
                      <a:pt x="61418378" y="10104039"/>
                    </a:lnTo>
                    <a:lnTo>
                      <a:pt x="61273599" y="10104039"/>
                    </a:lnTo>
                    <a:lnTo>
                      <a:pt x="61273599" y="9959260"/>
                    </a:lnTo>
                    <a:close/>
                    <a:moveTo>
                      <a:pt x="0" y="144780"/>
                    </a:moveTo>
                    <a:lnTo>
                      <a:pt x="144780" y="144780"/>
                    </a:lnTo>
                    <a:lnTo>
                      <a:pt x="144780" y="9959260"/>
                    </a:lnTo>
                    <a:lnTo>
                      <a:pt x="0" y="9959260"/>
                    </a:lnTo>
                    <a:lnTo>
                      <a:pt x="0" y="144780"/>
                    </a:lnTo>
                    <a:close/>
                    <a:moveTo>
                      <a:pt x="0" y="9959260"/>
                    </a:moveTo>
                    <a:lnTo>
                      <a:pt x="144780" y="9959260"/>
                    </a:lnTo>
                    <a:lnTo>
                      <a:pt x="144780" y="10104039"/>
                    </a:lnTo>
                    <a:lnTo>
                      <a:pt x="0" y="10104039"/>
                    </a:lnTo>
                    <a:lnTo>
                      <a:pt x="0" y="9959260"/>
                    </a:lnTo>
                    <a:close/>
                    <a:moveTo>
                      <a:pt x="61273599" y="144780"/>
                    </a:moveTo>
                    <a:lnTo>
                      <a:pt x="61418378" y="144780"/>
                    </a:lnTo>
                    <a:lnTo>
                      <a:pt x="61418378" y="9959260"/>
                    </a:lnTo>
                    <a:lnTo>
                      <a:pt x="61273599" y="9959260"/>
                    </a:lnTo>
                    <a:lnTo>
                      <a:pt x="61273599" y="144780"/>
                    </a:lnTo>
                    <a:close/>
                    <a:moveTo>
                      <a:pt x="144780" y="9959260"/>
                    </a:moveTo>
                    <a:lnTo>
                      <a:pt x="61273599" y="9959260"/>
                    </a:lnTo>
                    <a:lnTo>
                      <a:pt x="61273599" y="10104039"/>
                    </a:lnTo>
                    <a:lnTo>
                      <a:pt x="144780" y="10104039"/>
                    </a:lnTo>
                    <a:lnTo>
                      <a:pt x="144780" y="9959260"/>
                    </a:lnTo>
                    <a:close/>
                    <a:moveTo>
                      <a:pt x="61273599" y="0"/>
                    </a:moveTo>
                    <a:lnTo>
                      <a:pt x="61418378" y="0"/>
                    </a:lnTo>
                    <a:lnTo>
                      <a:pt x="61418378" y="144780"/>
                    </a:lnTo>
                    <a:lnTo>
                      <a:pt x="61273599" y="144780"/>
                    </a:lnTo>
                    <a:lnTo>
                      <a:pt x="61273599" y="0"/>
                    </a:lnTo>
                    <a:close/>
                    <a:moveTo>
                      <a:pt x="0" y="0"/>
                    </a:moveTo>
                    <a:lnTo>
                      <a:pt x="144780" y="0"/>
                    </a:lnTo>
                    <a:lnTo>
                      <a:pt x="144780" y="144780"/>
                    </a:lnTo>
                    <a:lnTo>
                      <a:pt x="0" y="144780"/>
                    </a:lnTo>
                    <a:lnTo>
                      <a:pt x="0" y="0"/>
                    </a:lnTo>
                    <a:close/>
                    <a:moveTo>
                      <a:pt x="144780" y="0"/>
                    </a:moveTo>
                    <a:lnTo>
                      <a:pt x="61273599" y="0"/>
                    </a:lnTo>
                    <a:lnTo>
                      <a:pt x="61273599" y="144780"/>
                    </a:lnTo>
                    <a:lnTo>
                      <a:pt x="144780" y="144780"/>
                    </a:lnTo>
                    <a:lnTo>
                      <a:pt x="144780" y="0"/>
                    </a:lnTo>
                    <a:close/>
                  </a:path>
                </a:pathLst>
              </a:custGeom>
              <a:solidFill>
                <a:srgbClr val="7B5434"/>
              </a:solidFill>
            </p:spPr>
          </p:sp>
        </p:grpSp>
        <p:sp>
          <p:nvSpPr>
            <p:cNvPr name="TextBox 46" id="46"/>
            <p:cNvSpPr txBox="true"/>
            <p:nvPr/>
          </p:nvSpPr>
          <p:spPr>
            <a:xfrm rot="0">
              <a:off x="780075" y="255430"/>
              <a:ext cx="5276405" cy="556683"/>
            </a:xfrm>
            <a:prstGeom prst="rect">
              <a:avLst/>
            </a:prstGeom>
          </p:spPr>
          <p:txBody>
            <a:bodyPr anchor="t" rtlCol="false" tIns="0" lIns="0" bIns="0" rIns="0">
              <a:spAutoFit/>
            </a:bodyPr>
            <a:lstStyle/>
            <a:p>
              <a:pPr algn="ctr">
                <a:lnSpc>
                  <a:spcPts val="3499"/>
                </a:lnSpc>
              </a:pPr>
              <a:r>
                <a:rPr lang="en-US" sz="2499">
                  <a:solidFill>
                    <a:srgbClr val="7B5434"/>
                  </a:solidFill>
                  <a:ea typeface="Barlow"/>
                </a:rPr>
                <a:t>추후 보완점</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TextBox 2" id="2"/>
          <p:cNvSpPr txBox="true"/>
          <p:nvPr/>
        </p:nvSpPr>
        <p:spPr>
          <a:xfrm rot="0">
            <a:off x="1649342" y="1032916"/>
            <a:ext cx="8546161" cy="1028700"/>
          </a:xfrm>
          <a:prstGeom prst="rect">
            <a:avLst/>
          </a:prstGeom>
        </p:spPr>
        <p:txBody>
          <a:bodyPr anchor="t" rtlCol="false" tIns="0" lIns="0" bIns="0" rIns="0">
            <a:spAutoFit/>
          </a:bodyPr>
          <a:lstStyle/>
          <a:p>
            <a:pPr algn="l">
              <a:lnSpc>
                <a:spcPts val="8159"/>
              </a:lnSpc>
            </a:pPr>
            <a:r>
              <a:rPr lang="en-US" sz="6799" spc="271">
                <a:solidFill>
                  <a:srgbClr val="7B5434"/>
                </a:solidFill>
                <a:ea typeface="Wedges"/>
              </a:rPr>
              <a:t>프로젝트 개요</a:t>
            </a:r>
          </a:p>
        </p:txBody>
      </p:sp>
      <p:sp>
        <p:nvSpPr>
          <p:cNvPr name="Freeform 3" id="3"/>
          <p:cNvSpPr/>
          <p:nvPr/>
        </p:nvSpPr>
        <p:spPr>
          <a:xfrm flipH="false" flipV="false" rot="544566">
            <a:off x="37354" y="-183082"/>
            <a:ext cx="1891879" cy="1591090"/>
          </a:xfrm>
          <a:custGeom>
            <a:avLst/>
            <a:gdLst/>
            <a:ahLst/>
            <a:cxnLst/>
            <a:rect r="r" b="b" t="t" l="l"/>
            <a:pathLst>
              <a:path h="1591090" w="1891879">
                <a:moveTo>
                  <a:pt x="0" y="0"/>
                </a:moveTo>
                <a:lnTo>
                  <a:pt x="1891880" y="0"/>
                </a:lnTo>
                <a:lnTo>
                  <a:pt x="1891880"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32859" y="2534763"/>
            <a:ext cx="8049562" cy="8299309"/>
          </a:xfrm>
          <a:custGeom>
            <a:avLst/>
            <a:gdLst/>
            <a:ahLst/>
            <a:cxnLst/>
            <a:rect r="r" b="b" t="t" l="l"/>
            <a:pathLst>
              <a:path h="8299309" w="8049562">
                <a:moveTo>
                  <a:pt x="0" y="0"/>
                </a:moveTo>
                <a:lnTo>
                  <a:pt x="8049562" y="0"/>
                </a:lnTo>
                <a:lnTo>
                  <a:pt x="8049562" y="8299308"/>
                </a:lnTo>
                <a:lnTo>
                  <a:pt x="0" y="8299308"/>
                </a:lnTo>
                <a:lnTo>
                  <a:pt x="0" y="0"/>
                </a:lnTo>
                <a:close/>
              </a:path>
            </a:pathLst>
          </a:custGeom>
          <a:blipFill>
            <a:blip r:embed="rId4"/>
            <a:stretch>
              <a:fillRect l="-2670" t="0" r="-1623" b="-13972"/>
            </a:stretch>
          </a:blipFill>
        </p:spPr>
      </p:sp>
      <p:sp>
        <p:nvSpPr>
          <p:cNvPr name="Freeform 5" id="5"/>
          <p:cNvSpPr/>
          <p:nvPr/>
        </p:nvSpPr>
        <p:spPr>
          <a:xfrm flipH="false" flipV="false" rot="0">
            <a:off x="616992" y="2421781"/>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44000" y="2604932"/>
            <a:ext cx="8566806" cy="8229139"/>
          </a:xfrm>
          <a:custGeom>
            <a:avLst/>
            <a:gdLst/>
            <a:ahLst/>
            <a:cxnLst/>
            <a:rect r="r" b="b" t="t" l="l"/>
            <a:pathLst>
              <a:path h="8229139" w="8566806">
                <a:moveTo>
                  <a:pt x="0" y="0"/>
                </a:moveTo>
                <a:lnTo>
                  <a:pt x="8566806" y="0"/>
                </a:lnTo>
                <a:lnTo>
                  <a:pt x="8566806" y="8229139"/>
                </a:lnTo>
                <a:lnTo>
                  <a:pt x="0" y="8229139"/>
                </a:lnTo>
                <a:lnTo>
                  <a:pt x="0" y="0"/>
                </a:lnTo>
                <a:close/>
              </a:path>
            </a:pathLst>
          </a:custGeom>
          <a:blipFill>
            <a:blip r:embed="rId7"/>
            <a:stretch>
              <a:fillRect l="-1623" t="0" r="-11999" b="-14423"/>
            </a:stretch>
          </a:blipFill>
        </p:spPr>
      </p:sp>
      <p:sp>
        <p:nvSpPr>
          <p:cNvPr name="Freeform 7" id="7"/>
          <p:cNvSpPr/>
          <p:nvPr/>
        </p:nvSpPr>
        <p:spPr>
          <a:xfrm flipH="false" flipV="false" rot="-1016066">
            <a:off x="17304706" y="7374228"/>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01520">
            <a:off x="7843904" y="4773988"/>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4566">
            <a:off x="16150981" y="8830337"/>
            <a:ext cx="2190787" cy="1842475"/>
          </a:xfrm>
          <a:custGeom>
            <a:avLst/>
            <a:gdLst/>
            <a:ahLst/>
            <a:cxnLst/>
            <a:rect r="r" b="b" t="t" l="l"/>
            <a:pathLst>
              <a:path h="1842475" w="2190787">
                <a:moveTo>
                  <a:pt x="0" y="0"/>
                </a:moveTo>
                <a:lnTo>
                  <a:pt x="2190787" y="0"/>
                </a:lnTo>
                <a:lnTo>
                  <a:pt x="2190787" y="1842474"/>
                </a:lnTo>
                <a:lnTo>
                  <a:pt x="0" y="1842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4566">
            <a:off x="16034407" y="-143220"/>
            <a:ext cx="1891879" cy="1591090"/>
          </a:xfrm>
          <a:custGeom>
            <a:avLst/>
            <a:gdLst/>
            <a:ahLst/>
            <a:cxnLst/>
            <a:rect r="r" b="b" t="t" l="l"/>
            <a:pathLst>
              <a:path h="1591090" w="1891879">
                <a:moveTo>
                  <a:pt x="0" y="0"/>
                </a:moveTo>
                <a:lnTo>
                  <a:pt x="1891879" y="0"/>
                </a:lnTo>
                <a:lnTo>
                  <a:pt x="1891879"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268427">
            <a:off x="15588001" y="9285645"/>
            <a:ext cx="665509" cy="636468"/>
          </a:xfrm>
          <a:custGeom>
            <a:avLst/>
            <a:gdLst/>
            <a:ahLst/>
            <a:cxnLst/>
            <a:rect r="r" b="b" t="t" l="l"/>
            <a:pathLst>
              <a:path h="636468" w="665509">
                <a:moveTo>
                  <a:pt x="0" y="0"/>
                </a:moveTo>
                <a:lnTo>
                  <a:pt x="665509" y="0"/>
                </a:lnTo>
                <a:lnTo>
                  <a:pt x="665509" y="636469"/>
                </a:lnTo>
                <a:lnTo>
                  <a:pt x="0" y="636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268427">
            <a:off x="17488891" y="3381571"/>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756434">
            <a:off x="301754" y="8556875"/>
            <a:ext cx="665509" cy="636468"/>
          </a:xfrm>
          <a:custGeom>
            <a:avLst/>
            <a:gdLst/>
            <a:ahLst/>
            <a:cxnLst/>
            <a:rect r="r" b="b" t="t" l="l"/>
            <a:pathLst>
              <a:path h="636468" w="665509">
                <a:moveTo>
                  <a:pt x="0" y="0"/>
                </a:moveTo>
                <a:lnTo>
                  <a:pt x="665509" y="0"/>
                </a:lnTo>
                <a:lnTo>
                  <a:pt x="665509" y="636469"/>
                </a:lnTo>
                <a:lnTo>
                  <a:pt x="0" y="636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1258098">
            <a:off x="7183977" y="1229032"/>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8605472" y="3418498"/>
            <a:ext cx="176949" cy="5250579"/>
            <a:chOff x="0" y="0"/>
            <a:chExt cx="46604" cy="1382868"/>
          </a:xfrm>
        </p:grpSpPr>
        <p:sp>
          <p:nvSpPr>
            <p:cNvPr name="Freeform 16" id="16"/>
            <p:cNvSpPr/>
            <p:nvPr/>
          </p:nvSpPr>
          <p:spPr>
            <a:xfrm flipH="false" flipV="false" rot="0">
              <a:off x="0" y="0"/>
              <a:ext cx="46604" cy="1382868"/>
            </a:xfrm>
            <a:custGeom>
              <a:avLst/>
              <a:gdLst/>
              <a:ahLst/>
              <a:cxnLst/>
              <a:rect r="r" b="b" t="t" l="l"/>
              <a:pathLst>
                <a:path h="1382868" w="46604">
                  <a:moveTo>
                    <a:pt x="0" y="0"/>
                  </a:moveTo>
                  <a:lnTo>
                    <a:pt x="46604" y="0"/>
                  </a:lnTo>
                  <a:lnTo>
                    <a:pt x="46604" y="1382868"/>
                  </a:lnTo>
                  <a:lnTo>
                    <a:pt x="0" y="1382868"/>
                  </a:lnTo>
                  <a:close/>
                </a:path>
              </a:pathLst>
            </a:custGeom>
            <a:solidFill>
              <a:srgbClr val="FFFFFF"/>
            </a:solidFill>
            <a:ln w="447675" cap="sq">
              <a:solidFill>
                <a:srgbClr val="FFFFFF"/>
              </a:solidFill>
              <a:prstDash val="solid"/>
              <a:miter/>
            </a:ln>
          </p:spPr>
        </p:sp>
        <p:sp>
          <p:nvSpPr>
            <p:cNvPr name="TextBox 17" id="17"/>
            <p:cNvSpPr txBox="true"/>
            <p:nvPr/>
          </p:nvSpPr>
          <p:spPr>
            <a:xfrm>
              <a:off x="0" y="-57150"/>
              <a:ext cx="46604" cy="1440018"/>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3043195" y="2156866"/>
            <a:ext cx="14667611" cy="8990550"/>
            <a:chOff x="0" y="0"/>
            <a:chExt cx="175694884" cy="107692635"/>
          </a:xfrm>
        </p:grpSpPr>
        <p:sp>
          <p:nvSpPr>
            <p:cNvPr name="Freeform 19" id="19"/>
            <p:cNvSpPr/>
            <p:nvPr/>
          </p:nvSpPr>
          <p:spPr>
            <a:xfrm flipH="false" flipV="false" rot="0">
              <a:off x="72390" y="72390"/>
              <a:ext cx="175550106" cy="107547856"/>
            </a:xfrm>
            <a:custGeom>
              <a:avLst/>
              <a:gdLst/>
              <a:ahLst/>
              <a:cxnLst/>
              <a:rect r="r" b="b" t="t" l="l"/>
              <a:pathLst>
                <a:path h="107547856" w="175550106">
                  <a:moveTo>
                    <a:pt x="0" y="0"/>
                  </a:moveTo>
                  <a:lnTo>
                    <a:pt x="175550106" y="0"/>
                  </a:lnTo>
                  <a:lnTo>
                    <a:pt x="175550106" y="107547856"/>
                  </a:lnTo>
                  <a:lnTo>
                    <a:pt x="0" y="107547856"/>
                  </a:lnTo>
                  <a:lnTo>
                    <a:pt x="0" y="0"/>
                  </a:lnTo>
                  <a:close/>
                </a:path>
              </a:pathLst>
            </a:custGeom>
            <a:solidFill>
              <a:srgbClr val="FFFFFF"/>
            </a:solidFill>
          </p:spPr>
        </p:sp>
        <p:sp>
          <p:nvSpPr>
            <p:cNvPr name="Freeform 20" id="20"/>
            <p:cNvSpPr/>
            <p:nvPr/>
          </p:nvSpPr>
          <p:spPr>
            <a:xfrm flipH="false" flipV="false" rot="0">
              <a:off x="0" y="0"/>
              <a:ext cx="175694888" cy="107692639"/>
            </a:xfrm>
            <a:custGeom>
              <a:avLst/>
              <a:gdLst/>
              <a:ahLst/>
              <a:cxnLst/>
              <a:rect r="r" b="b" t="t" l="l"/>
              <a:pathLst>
                <a:path h="107692639" w="175694888">
                  <a:moveTo>
                    <a:pt x="175550103" y="107547854"/>
                  </a:moveTo>
                  <a:lnTo>
                    <a:pt x="175694888" y="107547854"/>
                  </a:lnTo>
                  <a:lnTo>
                    <a:pt x="175694888" y="107692639"/>
                  </a:lnTo>
                  <a:lnTo>
                    <a:pt x="175550103" y="107692639"/>
                  </a:lnTo>
                  <a:lnTo>
                    <a:pt x="175550103" y="107547854"/>
                  </a:lnTo>
                  <a:close/>
                  <a:moveTo>
                    <a:pt x="0" y="144780"/>
                  </a:moveTo>
                  <a:lnTo>
                    <a:pt x="144780" y="144780"/>
                  </a:lnTo>
                  <a:lnTo>
                    <a:pt x="144780" y="107547854"/>
                  </a:lnTo>
                  <a:lnTo>
                    <a:pt x="0" y="107547854"/>
                  </a:lnTo>
                  <a:lnTo>
                    <a:pt x="0" y="144780"/>
                  </a:lnTo>
                  <a:close/>
                  <a:moveTo>
                    <a:pt x="0" y="107547854"/>
                  </a:moveTo>
                  <a:lnTo>
                    <a:pt x="144780" y="107547854"/>
                  </a:lnTo>
                  <a:lnTo>
                    <a:pt x="144780" y="107692639"/>
                  </a:lnTo>
                  <a:lnTo>
                    <a:pt x="0" y="107692639"/>
                  </a:lnTo>
                  <a:lnTo>
                    <a:pt x="0" y="107547854"/>
                  </a:lnTo>
                  <a:close/>
                  <a:moveTo>
                    <a:pt x="175550103" y="144780"/>
                  </a:moveTo>
                  <a:lnTo>
                    <a:pt x="175694888" y="144780"/>
                  </a:lnTo>
                  <a:lnTo>
                    <a:pt x="175694888" y="107547854"/>
                  </a:lnTo>
                  <a:lnTo>
                    <a:pt x="175550103" y="107547854"/>
                  </a:lnTo>
                  <a:lnTo>
                    <a:pt x="175550103" y="144780"/>
                  </a:lnTo>
                  <a:close/>
                  <a:moveTo>
                    <a:pt x="144780" y="107547854"/>
                  </a:moveTo>
                  <a:lnTo>
                    <a:pt x="175550103" y="107547854"/>
                  </a:lnTo>
                  <a:lnTo>
                    <a:pt x="175550103" y="107692639"/>
                  </a:lnTo>
                  <a:lnTo>
                    <a:pt x="144780" y="107692639"/>
                  </a:lnTo>
                  <a:lnTo>
                    <a:pt x="144780" y="107547854"/>
                  </a:lnTo>
                  <a:close/>
                  <a:moveTo>
                    <a:pt x="175550103" y="0"/>
                  </a:moveTo>
                  <a:lnTo>
                    <a:pt x="175694888" y="0"/>
                  </a:lnTo>
                  <a:lnTo>
                    <a:pt x="175694888" y="144780"/>
                  </a:lnTo>
                  <a:lnTo>
                    <a:pt x="175550103" y="144780"/>
                  </a:lnTo>
                  <a:lnTo>
                    <a:pt x="175550103" y="0"/>
                  </a:lnTo>
                  <a:close/>
                  <a:moveTo>
                    <a:pt x="0" y="0"/>
                  </a:moveTo>
                  <a:lnTo>
                    <a:pt x="144780" y="0"/>
                  </a:lnTo>
                  <a:lnTo>
                    <a:pt x="144780" y="144780"/>
                  </a:lnTo>
                  <a:lnTo>
                    <a:pt x="0" y="144780"/>
                  </a:lnTo>
                  <a:lnTo>
                    <a:pt x="0" y="0"/>
                  </a:lnTo>
                  <a:close/>
                  <a:moveTo>
                    <a:pt x="144780" y="0"/>
                  </a:moveTo>
                  <a:lnTo>
                    <a:pt x="175550103" y="0"/>
                  </a:lnTo>
                  <a:lnTo>
                    <a:pt x="175550103" y="144780"/>
                  </a:lnTo>
                  <a:lnTo>
                    <a:pt x="144780" y="144780"/>
                  </a:lnTo>
                  <a:lnTo>
                    <a:pt x="144780" y="0"/>
                  </a:lnTo>
                  <a:close/>
                </a:path>
              </a:pathLst>
            </a:custGeom>
            <a:solidFill>
              <a:srgbClr val="7B5434"/>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CE"/>
        </a:solidFill>
      </p:bgPr>
    </p:bg>
    <p:spTree>
      <p:nvGrpSpPr>
        <p:cNvPr id="1" name=""/>
        <p:cNvGrpSpPr/>
        <p:nvPr/>
      </p:nvGrpSpPr>
      <p:grpSpPr>
        <a:xfrm>
          <a:off x="0" y="0"/>
          <a:ext cx="0" cy="0"/>
          <a:chOff x="0" y="0"/>
          <a:chExt cx="0" cy="0"/>
        </a:xfrm>
      </p:grpSpPr>
      <p:sp>
        <p:nvSpPr>
          <p:cNvPr name="Freeform 2" id="2"/>
          <p:cNvSpPr/>
          <p:nvPr/>
        </p:nvSpPr>
        <p:spPr>
          <a:xfrm flipH="false" flipV="false" rot="544566">
            <a:off x="37354" y="-183082"/>
            <a:ext cx="1891879" cy="1591090"/>
          </a:xfrm>
          <a:custGeom>
            <a:avLst/>
            <a:gdLst/>
            <a:ahLst/>
            <a:cxnLst/>
            <a:rect r="r" b="b" t="t" l="l"/>
            <a:pathLst>
              <a:path h="1591090" w="1891879">
                <a:moveTo>
                  <a:pt x="0" y="0"/>
                </a:moveTo>
                <a:lnTo>
                  <a:pt x="1891880" y="0"/>
                </a:lnTo>
                <a:lnTo>
                  <a:pt x="1891880"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4566">
            <a:off x="306915" y="8808335"/>
            <a:ext cx="1891879" cy="1591090"/>
          </a:xfrm>
          <a:custGeom>
            <a:avLst/>
            <a:gdLst/>
            <a:ahLst/>
            <a:cxnLst/>
            <a:rect r="r" b="b" t="t" l="l"/>
            <a:pathLst>
              <a:path h="1591090" w="1891879">
                <a:moveTo>
                  <a:pt x="0" y="0"/>
                </a:moveTo>
                <a:lnTo>
                  <a:pt x="1891879" y="0"/>
                </a:lnTo>
                <a:lnTo>
                  <a:pt x="1891879" y="1591089"/>
                </a:lnTo>
                <a:lnTo>
                  <a:pt x="0" y="159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6992" y="2421781"/>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16066">
            <a:off x="17304706" y="7374228"/>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54454" y="3356584"/>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36520" y="571492"/>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4566">
            <a:off x="16282470" y="8808335"/>
            <a:ext cx="1891879" cy="1591090"/>
          </a:xfrm>
          <a:custGeom>
            <a:avLst/>
            <a:gdLst/>
            <a:ahLst/>
            <a:cxnLst/>
            <a:rect r="r" b="b" t="t" l="l"/>
            <a:pathLst>
              <a:path h="1591090" w="1891879">
                <a:moveTo>
                  <a:pt x="0" y="0"/>
                </a:moveTo>
                <a:lnTo>
                  <a:pt x="1891879" y="0"/>
                </a:lnTo>
                <a:lnTo>
                  <a:pt x="1891879" y="1591089"/>
                </a:lnTo>
                <a:lnTo>
                  <a:pt x="0" y="15910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68427">
            <a:off x="17383660" y="5592615"/>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4566">
            <a:off x="16282470" y="-183082"/>
            <a:ext cx="1891879" cy="1591090"/>
          </a:xfrm>
          <a:custGeom>
            <a:avLst/>
            <a:gdLst/>
            <a:ahLst/>
            <a:cxnLst/>
            <a:rect r="r" b="b" t="t" l="l"/>
            <a:pathLst>
              <a:path h="1591090" w="1891879">
                <a:moveTo>
                  <a:pt x="0" y="0"/>
                </a:moveTo>
                <a:lnTo>
                  <a:pt x="1891879" y="0"/>
                </a:lnTo>
                <a:lnTo>
                  <a:pt x="1891879"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756434">
            <a:off x="61437" y="6232118"/>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732859" y="2156866"/>
            <a:ext cx="16977947" cy="8990550"/>
            <a:chOff x="0" y="0"/>
            <a:chExt cx="203369069" cy="107692635"/>
          </a:xfrm>
        </p:grpSpPr>
        <p:sp>
          <p:nvSpPr>
            <p:cNvPr name="Freeform 13" id="13"/>
            <p:cNvSpPr/>
            <p:nvPr/>
          </p:nvSpPr>
          <p:spPr>
            <a:xfrm flipH="false" flipV="false" rot="0">
              <a:off x="72390" y="72390"/>
              <a:ext cx="203224286" cy="107547856"/>
            </a:xfrm>
            <a:custGeom>
              <a:avLst/>
              <a:gdLst/>
              <a:ahLst/>
              <a:cxnLst/>
              <a:rect r="r" b="b" t="t" l="l"/>
              <a:pathLst>
                <a:path h="107547856" w="203224286">
                  <a:moveTo>
                    <a:pt x="0" y="0"/>
                  </a:moveTo>
                  <a:lnTo>
                    <a:pt x="203224286" y="0"/>
                  </a:lnTo>
                  <a:lnTo>
                    <a:pt x="203224286" y="107547856"/>
                  </a:lnTo>
                  <a:lnTo>
                    <a:pt x="0" y="107547856"/>
                  </a:lnTo>
                  <a:lnTo>
                    <a:pt x="0" y="0"/>
                  </a:lnTo>
                  <a:close/>
                </a:path>
              </a:pathLst>
            </a:custGeom>
            <a:solidFill>
              <a:srgbClr val="FFFFFF"/>
            </a:solidFill>
          </p:spPr>
        </p:sp>
        <p:sp>
          <p:nvSpPr>
            <p:cNvPr name="Freeform 14" id="14"/>
            <p:cNvSpPr/>
            <p:nvPr/>
          </p:nvSpPr>
          <p:spPr>
            <a:xfrm flipH="false" flipV="false" rot="0">
              <a:off x="0" y="0"/>
              <a:ext cx="203369069" cy="107692639"/>
            </a:xfrm>
            <a:custGeom>
              <a:avLst/>
              <a:gdLst/>
              <a:ahLst/>
              <a:cxnLst/>
              <a:rect r="r" b="b" t="t" l="l"/>
              <a:pathLst>
                <a:path h="107692639" w="203369069">
                  <a:moveTo>
                    <a:pt x="203224296" y="107547854"/>
                  </a:moveTo>
                  <a:lnTo>
                    <a:pt x="203369069" y="107547854"/>
                  </a:lnTo>
                  <a:lnTo>
                    <a:pt x="203369069" y="107692639"/>
                  </a:lnTo>
                  <a:lnTo>
                    <a:pt x="203224296" y="107692639"/>
                  </a:lnTo>
                  <a:lnTo>
                    <a:pt x="203224296" y="107547854"/>
                  </a:lnTo>
                  <a:close/>
                  <a:moveTo>
                    <a:pt x="0" y="144780"/>
                  </a:moveTo>
                  <a:lnTo>
                    <a:pt x="144780" y="144780"/>
                  </a:lnTo>
                  <a:lnTo>
                    <a:pt x="144780" y="107547854"/>
                  </a:lnTo>
                  <a:lnTo>
                    <a:pt x="0" y="107547854"/>
                  </a:lnTo>
                  <a:lnTo>
                    <a:pt x="0" y="144780"/>
                  </a:lnTo>
                  <a:close/>
                  <a:moveTo>
                    <a:pt x="0" y="107547854"/>
                  </a:moveTo>
                  <a:lnTo>
                    <a:pt x="144780" y="107547854"/>
                  </a:lnTo>
                  <a:lnTo>
                    <a:pt x="144780" y="107692639"/>
                  </a:lnTo>
                  <a:lnTo>
                    <a:pt x="0" y="107692639"/>
                  </a:lnTo>
                  <a:lnTo>
                    <a:pt x="0" y="107547854"/>
                  </a:lnTo>
                  <a:close/>
                  <a:moveTo>
                    <a:pt x="203224296" y="144780"/>
                  </a:moveTo>
                  <a:lnTo>
                    <a:pt x="203369069" y="144780"/>
                  </a:lnTo>
                  <a:lnTo>
                    <a:pt x="203369069" y="107547854"/>
                  </a:lnTo>
                  <a:lnTo>
                    <a:pt x="203224296" y="107547854"/>
                  </a:lnTo>
                  <a:lnTo>
                    <a:pt x="203224296" y="144780"/>
                  </a:lnTo>
                  <a:close/>
                  <a:moveTo>
                    <a:pt x="144780" y="107547854"/>
                  </a:moveTo>
                  <a:lnTo>
                    <a:pt x="203224296" y="107547854"/>
                  </a:lnTo>
                  <a:lnTo>
                    <a:pt x="203224296" y="107692639"/>
                  </a:lnTo>
                  <a:lnTo>
                    <a:pt x="144780" y="107692639"/>
                  </a:lnTo>
                  <a:lnTo>
                    <a:pt x="144780" y="107547854"/>
                  </a:lnTo>
                  <a:close/>
                  <a:moveTo>
                    <a:pt x="203224296" y="0"/>
                  </a:moveTo>
                  <a:lnTo>
                    <a:pt x="203369069" y="0"/>
                  </a:lnTo>
                  <a:lnTo>
                    <a:pt x="203369069" y="144780"/>
                  </a:lnTo>
                  <a:lnTo>
                    <a:pt x="203224296" y="144780"/>
                  </a:lnTo>
                  <a:lnTo>
                    <a:pt x="203224296" y="0"/>
                  </a:lnTo>
                  <a:close/>
                  <a:moveTo>
                    <a:pt x="0" y="0"/>
                  </a:moveTo>
                  <a:lnTo>
                    <a:pt x="144780" y="0"/>
                  </a:lnTo>
                  <a:lnTo>
                    <a:pt x="144780" y="144780"/>
                  </a:lnTo>
                  <a:lnTo>
                    <a:pt x="0" y="144780"/>
                  </a:lnTo>
                  <a:lnTo>
                    <a:pt x="0" y="0"/>
                  </a:lnTo>
                  <a:close/>
                  <a:moveTo>
                    <a:pt x="144780" y="0"/>
                  </a:moveTo>
                  <a:lnTo>
                    <a:pt x="203224296" y="0"/>
                  </a:lnTo>
                  <a:lnTo>
                    <a:pt x="203224296" y="144780"/>
                  </a:lnTo>
                  <a:lnTo>
                    <a:pt x="144780" y="144780"/>
                  </a:lnTo>
                  <a:lnTo>
                    <a:pt x="144780" y="0"/>
                  </a:lnTo>
                  <a:close/>
                </a:path>
              </a:pathLst>
            </a:custGeom>
            <a:solidFill>
              <a:srgbClr val="7B5434"/>
            </a:solidFill>
          </p:spPr>
        </p:sp>
      </p:grpSp>
      <p:pic>
        <p:nvPicPr>
          <p:cNvPr name="Picture 15" id="15"/>
          <p:cNvPicPr>
            <a:picLocks noChangeAspect="true"/>
          </p:cNvPicPr>
          <p:nvPr/>
        </p:nvPicPr>
        <p:blipFill>
          <a:blip r:embed="rId8"/>
          <a:stretch>
            <a:fillRect/>
          </a:stretch>
        </p:blipFill>
        <p:spPr>
          <a:xfrm rot="0">
            <a:off x="1381003" y="4358723"/>
            <a:ext cx="5194067" cy="4743193"/>
          </a:xfrm>
          <a:prstGeom prst="rect">
            <a:avLst/>
          </a:prstGeom>
        </p:spPr>
      </p:pic>
      <p:pic>
        <p:nvPicPr>
          <p:cNvPr name="Picture 16" id="16"/>
          <p:cNvPicPr>
            <a:picLocks noChangeAspect="true"/>
          </p:cNvPicPr>
          <p:nvPr/>
        </p:nvPicPr>
        <p:blipFill>
          <a:blip r:embed="rId9"/>
          <a:stretch>
            <a:fillRect/>
          </a:stretch>
        </p:blipFill>
        <p:spPr>
          <a:xfrm rot="0">
            <a:off x="11147344" y="6319030"/>
            <a:ext cx="6503706" cy="4275106"/>
          </a:xfrm>
          <a:prstGeom prst="rect">
            <a:avLst/>
          </a:prstGeom>
        </p:spPr>
      </p:pic>
      <p:pic>
        <p:nvPicPr>
          <p:cNvPr name="Picture 17" id="17"/>
          <p:cNvPicPr>
            <a:picLocks noChangeAspect="true"/>
          </p:cNvPicPr>
          <p:nvPr/>
        </p:nvPicPr>
        <p:blipFill>
          <a:blip r:embed="rId10"/>
          <a:stretch>
            <a:fillRect/>
          </a:stretch>
        </p:blipFill>
        <p:spPr>
          <a:xfrm rot="0">
            <a:off x="11566259" y="2419593"/>
            <a:ext cx="4356685" cy="4421882"/>
          </a:xfrm>
          <a:prstGeom prst="rect">
            <a:avLst/>
          </a:prstGeom>
        </p:spPr>
      </p:pic>
      <p:sp>
        <p:nvSpPr>
          <p:cNvPr name="TextBox 18" id="18"/>
          <p:cNvSpPr txBox="true"/>
          <p:nvPr/>
        </p:nvSpPr>
        <p:spPr>
          <a:xfrm rot="0">
            <a:off x="1649342" y="1032916"/>
            <a:ext cx="8546161" cy="1028700"/>
          </a:xfrm>
          <a:prstGeom prst="rect">
            <a:avLst/>
          </a:prstGeom>
        </p:spPr>
        <p:txBody>
          <a:bodyPr anchor="t" rtlCol="false" tIns="0" lIns="0" bIns="0" rIns="0">
            <a:spAutoFit/>
          </a:bodyPr>
          <a:lstStyle/>
          <a:p>
            <a:pPr algn="l">
              <a:lnSpc>
                <a:spcPts val="8159"/>
              </a:lnSpc>
            </a:pPr>
            <a:r>
              <a:rPr lang="en-US" sz="6799" spc="271">
                <a:solidFill>
                  <a:srgbClr val="7B5434"/>
                </a:solidFill>
                <a:ea typeface="Wedges"/>
              </a:rPr>
              <a:t>프로젝트 개요</a:t>
            </a:r>
          </a:p>
        </p:txBody>
      </p:sp>
      <p:sp>
        <p:nvSpPr>
          <p:cNvPr name="Freeform 19" id="19"/>
          <p:cNvSpPr/>
          <p:nvPr/>
        </p:nvSpPr>
        <p:spPr>
          <a:xfrm flipH="false" flipV="false" rot="-1258098">
            <a:off x="891988" y="619559"/>
            <a:ext cx="665509" cy="636468"/>
          </a:xfrm>
          <a:custGeom>
            <a:avLst/>
            <a:gdLst/>
            <a:ahLst/>
            <a:cxnLst/>
            <a:rect r="r" b="b" t="t" l="l"/>
            <a:pathLst>
              <a:path h="636468" w="665509">
                <a:moveTo>
                  <a:pt x="0" y="0"/>
                </a:moveTo>
                <a:lnTo>
                  <a:pt x="665509" y="0"/>
                </a:lnTo>
                <a:lnTo>
                  <a:pt x="665509" y="636469"/>
                </a:lnTo>
                <a:lnTo>
                  <a:pt x="0" y="636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268427">
            <a:off x="16776320" y="546543"/>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958578" y="9437219"/>
            <a:ext cx="4038917" cy="431800"/>
          </a:xfrm>
          <a:prstGeom prst="rect">
            <a:avLst/>
          </a:prstGeom>
        </p:spPr>
        <p:txBody>
          <a:bodyPr anchor="t" rtlCol="false" tIns="0" lIns="0" bIns="0" rIns="0">
            <a:spAutoFit/>
          </a:bodyPr>
          <a:lstStyle/>
          <a:p>
            <a:pPr algn="ctr">
              <a:lnSpc>
                <a:spcPts val="3499"/>
              </a:lnSpc>
              <a:spcBef>
                <a:spcPct val="0"/>
              </a:spcBef>
            </a:pPr>
            <a:r>
              <a:rPr lang="en-US" sz="2499">
                <a:solidFill>
                  <a:srgbClr val="7B5434"/>
                </a:solidFill>
                <a:latin typeface="Barlow"/>
                <a:ea typeface="Barlow"/>
              </a:rPr>
              <a:t>30인을 대상으로 설문조사 실시</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CEFEE"/>
        </a:solidFill>
      </p:bgPr>
    </p:bg>
    <p:spTree>
      <p:nvGrpSpPr>
        <p:cNvPr id="1" name=""/>
        <p:cNvGrpSpPr/>
        <p:nvPr/>
      </p:nvGrpSpPr>
      <p:grpSpPr>
        <a:xfrm>
          <a:off x="0" y="0"/>
          <a:ext cx="0" cy="0"/>
          <a:chOff x="0" y="0"/>
          <a:chExt cx="0" cy="0"/>
        </a:xfrm>
      </p:grpSpPr>
      <p:sp>
        <p:nvSpPr>
          <p:cNvPr name="TextBox 2" id="2"/>
          <p:cNvSpPr txBox="true"/>
          <p:nvPr/>
        </p:nvSpPr>
        <p:spPr>
          <a:xfrm rot="0">
            <a:off x="1028700" y="1091004"/>
            <a:ext cx="8546161" cy="1028700"/>
          </a:xfrm>
          <a:prstGeom prst="rect">
            <a:avLst/>
          </a:prstGeom>
        </p:spPr>
        <p:txBody>
          <a:bodyPr anchor="t" rtlCol="false" tIns="0" lIns="0" bIns="0" rIns="0">
            <a:spAutoFit/>
          </a:bodyPr>
          <a:lstStyle/>
          <a:p>
            <a:pPr algn="l">
              <a:lnSpc>
                <a:spcPts val="8159"/>
              </a:lnSpc>
            </a:pPr>
            <a:r>
              <a:rPr lang="en-US" sz="6799" spc="271">
                <a:solidFill>
                  <a:srgbClr val="7B5434"/>
                </a:solidFill>
                <a:ea typeface="Wedges"/>
              </a:rPr>
              <a:t>프로젝트 목표</a:t>
            </a:r>
          </a:p>
        </p:txBody>
      </p:sp>
      <p:sp>
        <p:nvSpPr>
          <p:cNvPr name="TextBox 3" id="3"/>
          <p:cNvSpPr txBox="true"/>
          <p:nvPr/>
        </p:nvSpPr>
        <p:spPr>
          <a:xfrm rot="0">
            <a:off x="1028700" y="2611844"/>
            <a:ext cx="7367895" cy="581025"/>
          </a:xfrm>
          <a:prstGeom prst="rect">
            <a:avLst/>
          </a:prstGeom>
        </p:spPr>
        <p:txBody>
          <a:bodyPr anchor="t" rtlCol="false" tIns="0" lIns="0" bIns="0" rIns="0">
            <a:spAutoFit/>
          </a:bodyPr>
          <a:lstStyle/>
          <a:p>
            <a:pPr algn="l" marL="0" indent="0" lvl="0">
              <a:lnSpc>
                <a:spcPts val="4679"/>
              </a:lnSpc>
              <a:spcBef>
                <a:spcPct val="0"/>
              </a:spcBef>
            </a:pPr>
            <a:r>
              <a:rPr lang="en-US" sz="3899">
                <a:solidFill>
                  <a:srgbClr val="7B5434"/>
                </a:solidFill>
                <a:latin typeface="Wedges"/>
              </a:rPr>
              <a:t>cook for you </a:t>
            </a:r>
          </a:p>
        </p:txBody>
      </p:sp>
      <p:sp>
        <p:nvSpPr>
          <p:cNvPr name="TextBox 4" id="4"/>
          <p:cNvSpPr txBox="true"/>
          <p:nvPr/>
        </p:nvSpPr>
        <p:spPr>
          <a:xfrm rot="0">
            <a:off x="1028700" y="3451919"/>
            <a:ext cx="7367895" cy="219868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7B5434"/>
                </a:solidFill>
                <a:ea typeface="Barlow"/>
              </a:rPr>
              <a:t>요리를 처음 하는 사람을 위해 제작한 프로그램</a:t>
            </a:r>
          </a:p>
          <a:p>
            <a:pPr algn="l" marL="539749" indent="-269875" lvl="1">
              <a:lnSpc>
                <a:spcPts val="3499"/>
              </a:lnSpc>
              <a:buFont typeface="Arial"/>
              <a:buChar char="•"/>
            </a:pPr>
            <a:r>
              <a:rPr lang="en-US" sz="2499">
                <a:solidFill>
                  <a:srgbClr val="7B5434"/>
                </a:solidFill>
                <a:ea typeface="Barlow"/>
              </a:rPr>
              <a:t>필요한 요리 재료를 알려 줘 카메라를 통해 준비한 재료를 촬영 </a:t>
            </a:r>
          </a:p>
          <a:p>
            <a:pPr algn="l" marL="539749" indent="-269875" lvl="1">
              <a:lnSpc>
                <a:spcPts val="3499"/>
              </a:lnSpc>
              <a:buFont typeface="Arial"/>
              <a:buChar char="•"/>
            </a:pPr>
            <a:r>
              <a:rPr lang="en-US" sz="2499" u="none">
                <a:solidFill>
                  <a:srgbClr val="7B5434"/>
                </a:solidFill>
                <a:ea typeface="Barlow"/>
              </a:rPr>
              <a:t>재료가 준비 되면 해당 요리의 레시피를 출력해 요리를 쉽게 할 수 있도록 도움</a:t>
            </a:r>
          </a:p>
        </p:txBody>
      </p:sp>
      <p:sp>
        <p:nvSpPr>
          <p:cNvPr name="Freeform 5" id="5"/>
          <p:cNvSpPr/>
          <p:nvPr/>
        </p:nvSpPr>
        <p:spPr>
          <a:xfrm flipH="false" flipV="false" rot="0">
            <a:off x="9144000" y="8001889"/>
            <a:ext cx="1891879" cy="1591090"/>
          </a:xfrm>
          <a:custGeom>
            <a:avLst/>
            <a:gdLst/>
            <a:ahLst/>
            <a:cxnLst/>
            <a:rect r="r" b="b" t="t" l="l"/>
            <a:pathLst>
              <a:path h="1591090" w="1891879">
                <a:moveTo>
                  <a:pt x="0" y="0"/>
                </a:moveTo>
                <a:lnTo>
                  <a:pt x="1891879" y="0"/>
                </a:lnTo>
                <a:lnTo>
                  <a:pt x="1891879"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5825">
            <a:off x="10006674" y="3344391"/>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799676" y="9075149"/>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187244">
            <a:off x="16449766" y="7325523"/>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153146" y="456629"/>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06152" y="8797434"/>
            <a:ext cx="333944" cy="333944"/>
          </a:xfrm>
          <a:custGeom>
            <a:avLst/>
            <a:gdLst/>
            <a:ahLst/>
            <a:cxnLst/>
            <a:rect r="r" b="b" t="t" l="l"/>
            <a:pathLst>
              <a:path h="333944" w="333944">
                <a:moveTo>
                  <a:pt x="0" y="0"/>
                </a:moveTo>
                <a:lnTo>
                  <a:pt x="333944" y="0"/>
                </a:lnTo>
                <a:lnTo>
                  <a:pt x="333944" y="333944"/>
                </a:lnTo>
                <a:lnTo>
                  <a:pt x="0" y="3339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974722" y="8784290"/>
            <a:ext cx="347088" cy="347088"/>
          </a:xfrm>
          <a:custGeom>
            <a:avLst/>
            <a:gdLst/>
            <a:ahLst/>
            <a:cxnLst/>
            <a:rect r="r" b="b" t="t" l="l"/>
            <a:pathLst>
              <a:path h="347088" w="347088">
                <a:moveTo>
                  <a:pt x="0" y="0"/>
                </a:moveTo>
                <a:lnTo>
                  <a:pt x="347087" y="0"/>
                </a:lnTo>
                <a:lnTo>
                  <a:pt x="347087" y="347088"/>
                </a:lnTo>
                <a:lnTo>
                  <a:pt x="0" y="3470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28700" y="8784290"/>
            <a:ext cx="347088" cy="347088"/>
          </a:xfrm>
          <a:custGeom>
            <a:avLst/>
            <a:gdLst/>
            <a:ahLst/>
            <a:cxnLst/>
            <a:rect r="r" b="b" t="t" l="l"/>
            <a:pathLst>
              <a:path h="347088" w="347088">
                <a:moveTo>
                  <a:pt x="0" y="0"/>
                </a:moveTo>
                <a:lnTo>
                  <a:pt x="347088" y="0"/>
                </a:lnTo>
                <a:lnTo>
                  <a:pt x="347088" y="347088"/>
                </a:lnTo>
                <a:lnTo>
                  <a:pt x="0" y="3470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4637174" y="5440935"/>
            <a:ext cx="1398246" cy="1223465"/>
          </a:xfrm>
          <a:custGeom>
            <a:avLst/>
            <a:gdLst/>
            <a:ahLst/>
            <a:cxnLst/>
            <a:rect r="r" b="b" t="t" l="l"/>
            <a:pathLst>
              <a:path h="1223465" w="1398246">
                <a:moveTo>
                  <a:pt x="0" y="0"/>
                </a:moveTo>
                <a:lnTo>
                  <a:pt x="1398246" y="0"/>
                </a:lnTo>
                <a:lnTo>
                  <a:pt x="1398246" y="1223465"/>
                </a:lnTo>
                <a:lnTo>
                  <a:pt x="0" y="1223465"/>
                </a:lnTo>
                <a:lnTo>
                  <a:pt x="0" y="0"/>
                </a:lnTo>
                <a:close/>
              </a:path>
            </a:pathLst>
          </a:custGeom>
          <a:blipFill>
            <a:blip r:embed="rId14"/>
            <a:stretch>
              <a:fillRect l="0" t="0" r="0" b="0"/>
            </a:stretch>
          </a:blipFill>
        </p:spPr>
      </p:sp>
      <p:sp>
        <p:nvSpPr>
          <p:cNvPr name="Freeform 14" id="14"/>
          <p:cNvSpPr/>
          <p:nvPr/>
        </p:nvSpPr>
        <p:spPr>
          <a:xfrm flipH="false" flipV="false" rot="0">
            <a:off x="8092358" y="298260"/>
            <a:ext cx="2429171" cy="2463038"/>
          </a:xfrm>
          <a:custGeom>
            <a:avLst/>
            <a:gdLst/>
            <a:ahLst/>
            <a:cxnLst/>
            <a:rect r="r" b="b" t="t" l="l"/>
            <a:pathLst>
              <a:path h="2463038" w="2429171">
                <a:moveTo>
                  <a:pt x="0" y="0"/>
                </a:moveTo>
                <a:lnTo>
                  <a:pt x="2429171" y="0"/>
                </a:lnTo>
                <a:lnTo>
                  <a:pt x="2429171" y="2463038"/>
                </a:lnTo>
                <a:lnTo>
                  <a:pt x="0" y="2463038"/>
                </a:lnTo>
                <a:lnTo>
                  <a:pt x="0" y="0"/>
                </a:lnTo>
                <a:close/>
              </a:path>
            </a:pathLst>
          </a:custGeom>
          <a:blipFill>
            <a:blip r:embed="rId15"/>
            <a:stretch>
              <a:fillRect l="0" t="0" r="0" b="0"/>
            </a:stretch>
          </a:blipFill>
        </p:spPr>
      </p:sp>
      <p:sp>
        <p:nvSpPr>
          <p:cNvPr name="Freeform 15" id="15"/>
          <p:cNvSpPr/>
          <p:nvPr/>
        </p:nvSpPr>
        <p:spPr>
          <a:xfrm flipH="false" flipV="false" rot="0">
            <a:off x="6503315" y="6876271"/>
            <a:ext cx="2152758" cy="2382029"/>
          </a:xfrm>
          <a:custGeom>
            <a:avLst/>
            <a:gdLst/>
            <a:ahLst/>
            <a:cxnLst/>
            <a:rect r="r" b="b" t="t" l="l"/>
            <a:pathLst>
              <a:path h="2382029" w="2152758">
                <a:moveTo>
                  <a:pt x="0" y="0"/>
                </a:moveTo>
                <a:lnTo>
                  <a:pt x="2152758" y="0"/>
                </a:lnTo>
                <a:lnTo>
                  <a:pt x="2152758" y="2382029"/>
                </a:lnTo>
                <a:lnTo>
                  <a:pt x="0" y="2382029"/>
                </a:lnTo>
                <a:lnTo>
                  <a:pt x="0" y="0"/>
                </a:lnTo>
                <a:close/>
              </a:path>
            </a:pathLst>
          </a:custGeom>
          <a:blipFill>
            <a:blip r:embed="rId16"/>
            <a:stretch>
              <a:fillRect l="0" t="0" r="0" b="0"/>
            </a:stretch>
          </a:blipFill>
        </p:spPr>
      </p:sp>
      <p:sp>
        <p:nvSpPr>
          <p:cNvPr name="TextBox 16" id="16"/>
          <p:cNvSpPr txBox="true"/>
          <p:nvPr/>
        </p:nvSpPr>
        <p:spPr>
          <a:xfrm rot="0">
            <a:off x="2561241" y="8800258"/>
            <a:ext cx="4765849" cy="323215"/>
          </a:xfrm>
          <a:prstGeom prst="rect">
            <a:avLst/>
          </a:prstGeom>
        </p:spPr>
        <p:txBody>
          <a:bodyPr anchor="t" rtlCol="false" tIns="0" lIns="0" bIns="0" rIns="0">
            <a:spAutoFit/>
          </a:bodyPr>
          <a:lstStyle/>
          <a:p>
            <a:pPr algn="l">
              <a:lnSpc>
                <a:spcPts val="2660"/>
              </a:lnSpc>
            </a:pPr>
            <a:r>
              <a:rPr lang="en-US" sz="1900">
                <a:solidFill>
                  <a:srgbClr val="7B5434"/>
                </a:solidFill>
                <a:latin typeface="Barlow"/>
              </a:rPr>
              <a:t>@reallygreatsite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544566">
            <a:off x="16093594" y="2949671"/>
            <a:ext cx="1891879" cy="1591090"/>
          </a:xfrm>
          <a:custGeom>
            <a:avLst/>
            <a:gdLst/>
            <a:ahLst/>
            <a:cxnLst/>
            <a:rect r="r" b="b" t="t" l="l"/>
            <a:pathLst>
              <a:path h="1591090" w="1891879">
                <a:moveTo>
                  <a:pt x="0" y="0"/>
                </a:moveTo>
                <a:lnTo>
                  <a:pt x="1891879" y="0"/>
                </a:lnTo>
                <a:lnTo>
                  <a:pt x="1891879"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36992" y="1146161"/>
            <a:ext cx="9227836" cy="3328503"/>
            <a:chOff x="0" y="0"/>
            <a:chExt cx="110534950" cy="39870225"/>
          </a:xfrm>
        </p:grpSpPr>
        <p:sp>
          <p:nvSpPr>
            <p:cNvPr name="Freeform 4" id="4"/>
            <p:cNvSpPr/>
            <p:nvPr/>
          </p:nvSpPr>
          <p:spPr>
            <a:xfrm flipH="false" flipV="false" rot="0">
              <a:off x="72390" y="72390"/>
              <a:ext cx="110390176" cy="39725444"/>
            </a:xfrm>
            <a:custGeom>
              <a:avLst/>
              <a:gdLst/>
              <a:ahLst/>
              <a:cxnLst/>
              <a:rect r="r" b="b" t="t" l="l"/>
              <a:pathLst>
                <a:path h="39725444" w="110390176">
                  <a:moveTo>
                    <a:pt x="0" y="0"/>
                  </a:moveTo>
                  <a:lnTo>
                    <a:pt x="110390176" y="0"/>
                  </a:lnTo>
                  <a:lnTo>
                    <a:pt x="110390176" y="39725444"/>
                  </a:lnTo>
                  <a:lnTo>
                    <a:pt x="0" y="39725444"/>
                  </a:lnTo>
                  <a:lnTo>
                    <a:pt x="0" y="0"/>
                  </a:lnTo>
                  <a:close/>
                </a:path>
              </a:pathLst>
            </a:custGeom>
            <a:solidFill>
              <a:srgbClr val="CCEFEE"/>
            </a:solidFill>
          </p:spPr>
        </p:sp>
        <p:sp>
          <p:nvSpPr>
            <p:cNvPr name="Freeform 5" id="5"/>
            <p:cNvSpPr/>
            <p:nvPr/>
          </p:nvSpPr>
          <p:spPr>
            <a:xfrm flipH="false" flipV="false" rot="0">
              <a:off x="0" y="0"/>
              <a:ext cx="110534946" cy="39870227"/>
            </a:xfrm>
            <a:custGeom>
              <a:avLst/>
              <a:gdLst/>
              <a:ahLst/>
              <a:cxnLst/>
              <a:rect r="r" b="b" t="t" l="l"/>
              <a:pathLst>
                <a:path h="39870227" w="110534946">
                  <a:moveTo>
                    <a:pt x="110390174" y="39725445"/>
                  </a:moveTo>
                  <a:lnTo>
                    <a:pt x="110534946" y="39725445"/>
                  </a:lnTo>
                  <a:lnTo>
                    <a:pt x="110534946" y="39870227"/>
                  </a:lnTo>
                  <a:lnTo>
                    <a:pt x="110390174" y="39870227"/>
                  </a:lnTo>
                  <a:lnTo>
                    <a:pt x="110390174" y="39725445"/>
                  </a:lnTo>
                  <a:close/>
                  <a:moveTo>
                    <a:pt x="0" y="144780"/>
                  </a:moveTo>
                  <a:lnTo>
                    <a:pt x="144780" y="144780"/>
                  </a:lnTo>
                  <a:lnTo>
                    <a:pt x="144780" y="39725445"/>
                  </a:lnTo>
                  <a:lnTo>
                    <a:pt x="0" y="39725445"/>
                  </a:lnTo>
                  <a:lnTo>
                    <a:pt x="0" y="144780"/>
                  </a:lnTo>
                  <a:close/>
                  <a:moveTo>
                    <a:pt x="0" y="39725445"/>
                  </a:moveTo>
                  <a:lnTo>
                    <a:pt x="144780" y="39725445"/>
                  </a:lnTo>
                  <a:lnTo>
                    <a:pt x="144780" y="39870227"/>
                  </a:lnTo>
                  <a:lnTo>
                    <a:pt x="0" y="39870227"/>
                  </a:lnTo>
                  <a:lnTo>
                    <a:pt x="0" y="39725445"/>
                  </a:lnTo>
                  <a:close/>
                  <a:moveTo>
                    <a:pt x="110390174" y="144780"/>
                  </a:moveTo>
                  <a:lnTo>
                    <a:pt x="110534946" y="144780"/>
                  </a:lnTo>
                  <a:lnTo>
                    <a:pt x="110534946" y="39725445"/>
                  </a:lnTo>
                  <a:lnTo>
                    <a:pt x="110390174" y="39725445"/>
                  </a:lnTo>
                  <a:lnTo>
                    <a:pt x="110390174" y="144780"/>
                  </a:lnTo>
                  <a:close/>
                  <a:moveTo>
                    <a:pt x="144780" y="39725445"/>
                  </a:moveTo>
                  <a:lnTo>
                    <a:pt x="110390174" y="39725445"/>
                  </a:lnTo>
                  <a:lnTo>
                    <a:pt x="110390174" y="39870227"/>
                  </a:lnTo>
                  <a:lnTo>
                    <a:pt x="144780" y="39870227"/>
                  </a:lnTo>
                  <a:lnTo>
                    <a:pt x="144780" y="39725445"/>
                  </a:lnTo>
                  <a:close/>
                  <a:moveTo>
                    <a:pt x="110390174" y="0"/>
                  </a:moveTo>
                  <a:lnTo>
                    <a:pt x="110534946" y="0"/>
                  </a:lnTo>
                  <a:lnTo>
                    <a:pt x="110534946" y="144780"/>
                  </a:lnTo>
                  <a:lnTo>
                    <a:pt x="110390174" y="144780"/>
                  </a:lnTo>
                  <a:lnTo>
                    <a:pt x="110390174" y="0"/>
                  </a:lnTo>
                  <a:close/>
                  <a:moveTo>
                    <a:pt x="0" y="0"/>
                  </a:moveTo>
                  <a:lnTo>
                    <a:pt x="144780" y="0"/>
                  </a:lnTo>
                  <a:lnTo>
                    <a:pt x="144780" y="144780"/>
                  </a:lnTo>
                  <a:lnTo>
                    <a:pt x="0" y="144780"/>
                  </a:lnTo>
                  <a:lnTo>
                    <a:pt x="0" y="0"/>
                  </a:lnTo>
                  <a:close/>
                  <a:moveTo>
                    <a:pt x="144780" y="0"/>
                  </a:moveTo>
                  <a:lnTo>
                    <a:pt x="110390174" y="0"/>
                  </a:lnTo>
                  <a:lnTo>
                    <a:pt x="110390174" y="144780"/>
                  </a:lnTo>
                  <a:lnTo>
                    <a:pt x="144780" y="144780"/>
                  </a:lnTo>
                  <a:lnTo>
                    <a:pt x="144780" y="0"/>
                  </a:lnTo>
                  <a:close/>
                </a:path>
              </a:pathLst>
            </a:custGeom>
            <a:solidFill>
              <a:srgbClr val="7B5434"/>
            </a:solidFill>
          </p:spPr>
        </p:sp>
      </p:grpSp>
      <p:grpSp>
        <p:nvGrpSpPr>
          <p:cNvPr name="Group 6" id="6"/>
          <p:cNvGrpSpPr/>
          <p:nvPr/>
        </p:nvGrpSpPr>
        <p:grpSpPr>
          <a:xfrm rot="0">
            <a:off x="8502995" y="1964727"/>
            <a:ext cx="7895831" cy="2097275"/>
            <a:chOff x="0" y="0"/>
            <a:chExt cx="10527775" cy="2796366"/>
          </a:xfrm>
        </p:grpSpPr>
        <p:sp>
          <p:nvSpPr>
            <p:cNvPr name="TextBox 7" id="7"/>
            <p:cNvSpPr txBox="true"/>
            <p:nvPr/>
          </p:nvSpPr>
          <p:spPr>
            <a:xfrm rot="0">
              <a:off x="0" y="0"/>
              <a:ext cx="10527775" cy="13716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My PC Wishlist</a:t>
              </a:r>
            </a:p>
          </p:txBody>
        </p:sp>
        <p:grpSp>
          <p:nvGrpSpPr>
            <p:cNvPr name="Group 8" id="8"/>
            <p:cNvGrpSpPr/>
            <p:nvPr/>
          </p:nvGrpSpPr>
          <p:grpSpPr>
            <a:xfrm rot="0">
              <a:off x="3321497" y="1747005"/>
              <a:ext cx="3884780" cy="1049361"/>
              <a:chOff x="0" y="0"/>
              <a:chExt cx="34900162" cy="9427274"/>
            </a:xfrm>
          </p:grpSpPr>
          <p:sp>
            <p:nvSpPr>
              <p:cNvPr name="Freeform 9" id="9"/>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FFD9DD"/>
              </a:solidFill>
            </p:spPr>
          </p:sp>
          <p:sp>
            <p:nvSpPr>
              <p:cNvPr name="Freeform 10" id="10"/>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11" id="11"/>
            <p:cNvSpPr txBox="true"/>
            <p:nvPr/>
          </p:nvSpPr>
          <p:spPr>
            <a:xfrm rot="0">
              <a:off x="3603585" y="2013452"/>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4" action="ppaction://hlinksldjump"/>
                </a:rPr>
                <a:t>Back to Overview</a:t>
              </a:r>
            </a:p>
          </p:txBody>
        </p:sp>
      </p:grpSp>
      <p:sp>
        <p:nvSpPr>
          <p:cNvPr name="Freeform 12" id="12"/>
          <p:cNvSpPr/>
          <p:nvPr/>
        </p:nvSpPr>
        <p:spPr>
          <a:xfrm flipH="false" flipV="false" rot="544566">
            <a:off x="113651" y="2927341"/>
            <a:ext cx="1891879" cy="1591090"/>
          </a:xfrm>
          <a:custGeom>
            <a:avLst/>
            <a:gdLst/>
            <a:ahLst/>
            <a:cxnLst/>
            <a:rect r="r" b="b" t="t" l="l"/>
            <a:pathLst>
              <a:path h="1591090" w="1891879">
                <a:moveTo>
                  <a:pt x="0" y="0"/>
                </a:moveTo>
                <a:lnTo>
                  <a:pt x="1891879" y="0"/>
                </a:lnTo>
                <a:lnTo>
                  <a:pt x="1891879" y="1591090"/>
                </a:lnTo>
                <a:lnTo>
                  <a:pt x="0" y="1591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52737" y="1146161"/>
            <a:ext cx="6156242" cy="7994677"/>
            <a:chOff x="0" y="0"/>
            <a:chExt cx="8208322" cy="10659570"/>
          </a:xfrm>
        </p:grpSpPr>
        <p:grpSp>
          <p:nvGrpSpPr>
            <p:cNvPr name="Group 14" id="14"/>
            <p:cNvGrpSpPr/>
            <p:nvPr/>
          </p:nvGrpSpPr>
          <p:grpSpPr>
            <a:xfrm rot="0">
              <a:off x="0" y="0"/>
              <a:ext cx="8208322" cy="10659570"/>
              <a:chOff x="0" y="0"/>
              <a:chExt cx="73742082" cy="95763643"/>
            </a:xfrm>
          </p:grpSpPr>
          <p:sp>
            <p:nvSpPr>
              <p:cNvPr name="Freeform 15" id="15"/>
              <p:cNvSpPr/>
              <p:nvPr/>
            </p:nvSpPr>
            <p:spPr>
              <a:xfrm flipH="false" flipV="false" rot="0">
                <a:off x="72390" y="72390"/>
                <a:ext cx="73597302" cy="95618861"/>
              </a:xfrm>
              <a:custGeom>
                <a:avLst/>
                <a:gdLst/>
                <a:ahLst/>
                <a:cxnLst/>
                <a:rect r="r" b="b" t="t" l="l"/>
                <a:pathLst>
                  <a:path h="95618861" w="73597302">
                    <a:moveTo>
                      <a:pt x="0" y="0"/>
                    </a:moveTo>
                    <a:lnTo>
                      <a:pt x="73597302" y="0"/>
                    </a:lnTo>
                    <a:lnTo>
                      <a:pt x="73597302" y="95618861"/>
                    </a:lnTo>
                    <a:lnTo>
                      <a:pt x="0" y="95618861"/>
                    </a:lnTo>
                    <a:lnTo>
                      <a:pt x="0" y="0"/>
                    </a:lnTo>
                    <a:close/>
                  </a:path>
                </a:pathLst>
              </a:custGeom>
              <a:solidFill>
                <a:srgbClr val="FFFFFF"/>
              </a:solidFill>
            </p:spPr>
          </p:sp>
          <p:sp>
            <p:nvSpPr>
              <p:cNvPr name="Freeform 16" id="16"/>
              <p:cNvSpPr/>
              <p:nvPr/>
            </p:nvSpPr>
            <p:spPr>
              <a:xfrm flipH="false" flipV="false" rot="0">
                <a:off x="0" y="0"/>
                <a:ext cx="73742085" cy="95763643"/>
              </a:xfrm>
              <a:custGeom>
                <a:avLst/>
                <a:gdLst/>
                <a:ahLst/>
                <a:cxnLst/>
                <a:rect r="r" b="b" t="t" l="l"/>
                <a:pathLst>
                  <a:path h="95763643" w="73742085">
                    <a:moveTo>
                      <a:pt x="73597300" y="95618864"/>
                    </a:moveTo>
                    <a:lnTo>
                      <a:pt x="73742085" y="95618864"/>
                    </a:lnTo>
                    <a:lnTo>
                      <a:pt x="73742085" y="95763643"/>
                    </a:lnTo>
                    <a:lnTo>
                      <a:pt x="73597300" y="95763643"/>
                    </a:lnTo>
                    <a:lnTo>
                      <a:pt x="73597300" y="95618864"/>
                    </a:lnTo>
                    <a:close/>
                    <a:moveTo>
                      <a:pt x="0" y="144780"/>
                    </a:moveTo>
                    <a:lnTo>
                      <a:pt x="144780" y="144780"/>
                    </a:lnTo>
                    <a:lnTo>
                      <a:pt x="144780" y="95618864"/>
                    </a:lnTo>
                    <a:lnTo>
                      <a:pt x="0" y="95618864"/>
                    </a:lnTo>
                    <a:lnTo>
                      <a:pt x="0" y="144780"/>
                    </a:lnTo>
                    <a:close/>
                    <a:moveTo>
                      <a:pt x="0" y="95618864"/>
                    </a:moveTo>
                    <a:lnTo>
                      <a:pt x="144780" y="95618864"/>
                    </a:lnTo>
                    <a:lnTo>
                      <a:pt x="144780" y="95763643"/>
                    </a:lnTo>
                    <a:lnTo>
                      <a:pt x="0" y="95763643"/>
                    </a:lnTo>
                    <a:lnTo>
                      <a:pt x="0" y="95618864"/>
                    </a:lnTo>
                    <a:close/>
                    <a:moveTo>
                      <a:pt x="73597300" y="144780"/>
                    </a:moveTo>
                    <a:lnTo>
                      <a:pt x="73742085" y="144780"/>
                    </a:lnTo>
                    <a:lnTo>
                      <a:pt x="73742085" y="95618864"/>
                    </a:lnTo>
                    <a:lnTo>
                      <a:pt x="73597300" y="95618864"/>
                    </a:lnTo>
                    <a:lnTo>
                      <a:pt x="73597300" y="144780"/>
                    </a:lnTo>
                    <a:close/>
                    <a:moveTo>
                      <a:pt x="144780" y="95618864"/>
                    </a:moveTo>
                    <a:lnTo>
                      <a:pt x="73597300" y="95618864"/>
                    </a:lnTo>
                    <a:lnTo>
                      <a:pt x="73597300" y="95763643"/>
                    </a:lnTo>
                    <a:lnTo>
                      <a:pt x="144780" y="95763643"/>
                    </a:lnTo>
                    <a:lnTo>
                      <a:pt x="144780" y="95618864"/>
                    </a:lnTo>
                    <a:close/>
                    <a:moveTo>
                      <a:pt x="73597300" y="0"/>
                    </a:moveTo>
                    <a:lnTo>
                      <a:pt x="73742085" y="0"/>
                    </a:lnTo>
                    <a:lnTo>
                      <a:pt x="73742085" y="144780"/>
                    </a:lnTo>
                    <a:lnTo>
                      <a:pt x="73597300" y="144780"/>
                    </a:lnTo>
                    <a:lnTo>
                      <a:pt x="73597300" y="0"/>
                    </a:lnTo>
                    <a:close/>
                    <a:moveTo>
                      <a:pt x="0" y="0"/>
                    </a:moveTo>
                    <a:lnTo>
                      <a:pt x="144780" y="0"/>
                    </a:lnTo>
                    <a:lnTo>
                      <a:pt x="144780" y="144780"/>
                    </a:lnTo>
                    <a:lnTo>
                      <a:pt x="0" y="144780"/>
                    </a:lnTo>
                    <a:lnTo>
                      <a:pt x="0" y="0"/>
                    </a:lnTo>
                    <a:close/>
                    <a:moveTo>
                      <a:pt x="144780" y="0"/>
                    </a:moveTo>
                    <a:lnTo>
                      <a:pt x="73597300" y="0"/>
                    </a:lnTo>
                    <a:lnTo>
                      <a:pt x="73597300" y="144780"/>
                    </a:lnTo>
                    <a:lnTo>
                      <a:pt x="144780" y="144780"/>
                    </a:lnTo>
                    <a:lnTo>
                      <a:pt x="144780" y="0"/>
                    </a:lnTo>
                    <a:close/>
                  </a:path>
                </a:pathLst>
              </a:custGeom>
              <a:solidFill>
                <a:srgbClr val="7B5434"/>
              </a:solidFill>
            </p:spPr>
          </p:sp>
        </p:grpSp>
        <p:sp>
          <p:nvSpPr>
            <p:cNvPr name="Freeform 17" id="17"/>
            <p:cNvSpPr/>
            <p:nvPr/>
          </p:nvSpPr>
          <p:spPr>
            <a:xfrm flipH="false" flipV="false" rot="0">
              <a:off x="433273" y="402166"/>
              <a:ext cx="7341777" cy="9855238"/>
            </a:xfrm>
            <a:custGeom>
              <a:avLst/>
              <a:gdLst/>
              <a:ahLst/>
              <a:cxnLst/>
              <a:rect r="r" b="b" t="t" l="l"/>
              <a:pathLst>
                <a:path h="9855238" w="7341777">
                  <a:moveTo>
                    <a:pt x="0" y="0"/>
                  </a:moveTo>
                  <a:lnTo>
                    <a:pt x="7341777" y="0"/>
                  </a:lnTo>
                  <a:lnTo>
                    <a:pt x="7341777" y="9855238"/>
                  </a:lnTo>
                  <a:lnTo>
                    <a:pt x="0" y="9855238"/>
                  </a:lnTo>
                  <a:lnTo>
                    <a:pt x="0" y="0"/>
                  </a:lnTo>
                  <a:close/>
                </a:path>
              </a:pathLst>
            </a:custGeom>
            <a:blipFill>
              <a:blip r:embed="rId5"/>
              <a:stretch>
                <a:fillRect l="-3694" t="0" r="-3694" b="0"/>
              </a:stretch>
            </a:blipFill>
          </p:spPr>
        </p:sp>
      </p:grpSp>
      <p:grpSp>
        <p:nvGrpSpPr>
          <p:cNvPr name="Group 18" id="18"/>
          <p:cNvGrpSpPr/>
          <p:nvPr/>
        </p:nvGrpSpPr>
        <p:grpSpPr>
          <a:xfrm rot="0">
            <a:off x="7836992" y="4772958"/>
            <a:ext cx="9227836" cy="4367881"/>
            <a:chOff x="0" y="0"/>
            <a:chExt cx="12303782" cy="5823841"/>
          </a:xfrm>
        </p:grpSpPr>
        <p:grpSp>
          <p:nvGrpSpPr>
            <p:cNvPr name="Group 19" id="19"/>
            <p:cNvGrpSpPr/>
            <p:nvPr/>
          </p:nvGrpSpPr>
          <p:grpSpPr>
            <a:xfrm rot="0">
              <a:off x="0" y="0"/>
              <a:ext cx="12303782" cy="5823841"/>
              <a:chOff x="0" y="0"/>
              <a:chExt cx="110534950" cy="52320337"/>
            </a:xfrm>
          </p:grpSpPr>
          <p:sp>
            <p:nvSpPr>
              <p:cNvPr name="Freeform 20" id="20"/>
              <p:cNvSpPr/>
              <p:nvPr/>
            </p:nvSpPr>
            <p:spPr>
              <a:xfrm flipH="false" flipV="false" rot="0">
                <a:off x="72390" y="72390"/>
                <a:ext cx="110390176" cy="52175559"/>
              </a:xfrm>
              <a:custGeom>
                <a:avLst/>
                <a:gdLst/>
                <a:ahLst/>
                <a:cxnLst/>
                <a:rect r="r" b="b" t="t" l="l"/>
                <a:pathLst>
                  <a:path h="52175559" w="110390176">
                    <a:moveTo>
                      <a:pt x="0" y="0"/>
                    </a:moveTo>
                    <a:lnTo>
                      <a:pt x="110390176" y="0"/>
                    </a:lnTo>
                    <a:lnTo>
                      <a:pt x="110390176" y="52175559"/>
                    </a:lnTo>
                    <a:lnTo>
                      <a:pt x="0" y="52175559"/>
                    </a:lnTo>
                    <a:lnTo>
                      <a:pt x="0" y="0"/>
                    </a:lnTo>
                    <a:close/>
                  </a:path>
                </a:pathLst>
              </a:custGeom>
              <a:solidFill>
                <a:srgbClr val="FFFFFF"/>
              </a:solidFill>
            </p:spPr>
          </p:sp>
          <p:sp>
            <p:nvSpPr>
              <p:cNvPr name="Freeform 21" id="21"/>
              <p:cNvSpPr/>
              <p:nvPr/>
            </p:nvSpPr>
            <p:spPr>
              <a:xfrm flipH="false" flipV="false" rot="0">
                <a:off x="0" y="0"/>
                <a:ext cx="110534946" cy="52320335"/>
              </a:xfrm>
              <a:custGeom>
                <a:avLst/>
                <a:gdLst/>
                <a:ahLst/>
                <a:cxnLst/>
                <a:rect r="r" b="b" t="t" l="l"/>
                <a:pathLst>
                  <a:path h="52320335" w="110534946">
                    <a:moveTo>
                      <a:pt x="110390174" y="52175556"/>
                    </a:moveTo>
                    <a:lnTo>
                      <a:pt x="110534946" y="52175556"/>
                    </a:lnTo>
                    <a:lnTo>
                      <a:pt x="110534946" y="52320335"/>
                    </a:lnTo>
                    <a:lnTo>
                      <a:pt x="110390174" y="52320335"/>
                    </a:lnTo>
                    <a:lnTo>
                      <a:pt x="110390174" y="52175556"/>
                    </a:lnTo>
                    <a:close/>
                    <a:moveTo>
                      <a:pt x="0" y="144780"/>
                    </a:moveTo>
                    <a:lnTo>
                      <a:pt x="144780" y="144780"/>
                    </a:lnTo>
                    <a:lnTo>
                      <a:pt x="144780" y="52175556"/>
                    </a:lnTo>
                    <a:lnTo>
                      <a:pt x="0" y="52175556"/>
                    </a:lnTo>
                    <a:lnTo>
                      <a:pt x="0" y="144780"/>
                    </a:lnTo>
                    <a:close/>
                    <a:moveTo>
                      <a:pt x="0" y="52175556"/>
                    </a:moveTo>
                    <a:lnTo>
                      <a:pt x="144780" y="52175556"/>
                    </a:lnTo>
                    <a:lnTo>
                      <a:pt x="144780" y="52320335"/>
                    </a:lnTo>
                    <a:lnTo>
                      <a:pt x="0" y="52320335"/>
                    </a:lnTo>
                    <a:lnTo>
                      <a:pt x="0" y="52175556"/>
                    </a:lnTo>
                    <a:close/>
                    <a:moveTo>
                      <a:pt x="110390174" y="144780"/>
                    </a:moveTo>
                    <a:lnTo>
                      <a:pt x="110534946" y="144780"/>
                    </a:lnTo>
                    <a:lnTo>
                      <a:pt x="110534946" y="52175556"/>
                    </a:lnTo>
                    <a:lnTo>
                      <a:pt x="110390174" y="52175556"/>
                    </a:lnTo>
                    <a:lnTo>
                      <a:pt x="110390174" y="144780"/>
                    </a:lnTo>
                    <a:close/>
                    <a:moveTo>
                      <a:pt x="144780" y="52175556"/>
                    </a:moveTo>
                    <a:lnTo>
                      <a:pt x="110390174" y="52175556"/>
                    </a:lnTo>
                    <a:lnTo>
                      <a:pt x="110390174" y="52320335"/>
                    </a:lnTo>
                    <a:lnTo>
                      <a:pt x="144780" y="52320335"/>
                    </a:lnTo>
                    <a:lnTo>
                      <a:pt x="144780" y="52175556"/>
                    </a:lnTo>
                    <a:close/>
                    <a:moveTo>
                      <a:pt x="110390174" y="0"/>
                    </a:moveTo>
                    <a:lnTo>
                      <a:pt x="110534946" y="0"/>
                    </a:lnTo>
                    <a:lnTo>
                      <a:pt x="110534946" y="144780"/>
                    </a:lnTo>
                    <a:lnTo>
                      <a:pt x="110390174" y="144780"/>
                    </a:lnTo>
                    <a:lnTo>
                      <a:pt x="110390174" y="0"/>
                    </a:lnTo>
                    <a:close/>
                    <a:moveTo>
                      <a:pt x="0" y="0"/>
                    </a:moveTo>
                    <a:lnTo>
                      <a:pt x="144780" y="0"/>
                    </a:lnTo>
                    <a:lnTo>
                      <a:pt x="144780" y="144780"/>
                    </a:lnTo>
                    <a:lnTo>
                      <a:pt x="0" y="144780"/>
                    </a:lnTo>
                    <a:lnTo>
                      <a:pt x="0" y="0"/>
                    </a:lnTo>
                    <a:close/>
                    <a:moveTo>
                      <a:pt x="144780" y="0"/>
                    </a:moveTo>
                    <a:lnTo>
                      <a:pt x="110390174" y="0"/>
                    </a:lnTo>
                    <a:lnTo>
                      <a:pt x="110390174" y="144780"/>
                    </a:lnTo>
                    <a:lnTo>
                      <a:pt x="144780" y="144780"/>
                    </a:lnTo>
                    <a:lnTo>
                      <a:pt x="144780" y="0"/>
                    </a:lnTo>
                    <a:close/>
                  </a:path>
                </a:pathLst>
              </a:custGeom>
              <a:solidFill>
                <a:srgbClr val="7B5434"/>
              </a:solidFill>
            </p:spPr>
          </p:sp>
        </p:grpSp>
        <p:sp>
          <p:nvSpPr>
            <p:cNvPr name="TextBox 22" id="22"/>
            <p:cNvSpPr txBox="true"/>
            <p:nvPr/>
          </p:nvSpPr>
          <p:spPr>
            <a:xfrm rot="0">
              <a:off x="1168195" y="925160"/>
              <a:ext cx="10188558"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7B5434"/>
                  </a:solidFill>
                  <a:latin typeface="Wedges"/>
                </a:rPr>
                <a:t>LF OH seo-jun Hologram PC</a:t>
              </a:r>
            </a:p>
          </p:txBody>
        </p:sp>
        <p:sp>
          <p:nvSpPr>
            <p:cNvPr name="TextBox 23" id="23"/>
            <p:cNvSpPr txBox="true"/>
            <p:nvPr/>
          </p:nvSpPr>
          <p:spPr>
            <a:xfrm rot="0">
              <a:off x="963738" y="2042570"/>
              <a:ext cx="6639607" cy="2893483"/>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7B5434"/>
                  </a:solidFill>
                  <a:latin typeface="Barlow"/>
                </a:rPr>
                <a:t>I'd say this is the best Seo-jun PC but of course, all his PCs are precious!</a:t>
              </a:r>
            </a:p>
            <a:p>
              <a:pPr algn="l" marL="539749" indent="-269875" lvl="1">
                <a:lnSpc>
                  <a:spcPts val="3499"/>
                </a:lnSpc>
                <a:buFont typeface="Arial"/>
                <a:buChar char="•"/>
              </a:pPr>
              <a:r>
                <a:rPr lang="en-US" sz="2499">
                  <a:solidFill>
                    <a:srgbClr val="7B5434"/>
                  </a:solidFill>
                  <a:latin typeface="Barlow"/>
                </a:rPr>
                <a:t>Scan this QR code to see my PC binders for Seo-jun so far.</a:t>
              </a:r>
            </a:p>
          </p:txBody>
        </p:sp>
        <p:grpSp>
          <p:nvGrpSpPr>
            <p:cNvPr name="Group 24" id="24"/>
            <p:cNvGrpSpPr/>
            <p:nvPr/>
          </p:nvGrpSpPr>
          <p:grpSpPr>
            <a:xfrm rot="0">
              <a:off x="8073245" y="2099720"/>
              <a:ext cx="3283508" cy="2836333"/>
              <a:chOff x="0" y="0"/>
              <a:chExt cx="29498444" cy="25481102"/>
            </a:xfrm>
          </p:grpSpPr>
          <p:sp>
            <p:nvSpPr>
              <p:cNvPr name="Freeform 25" id="25"/>
              <p:cNvSpPr/>
              <p:nvPr/>
            </p:nvSpPr>
            <p:spPr>
              <a:xfrm flipH="false" flipV="false" rot="0">
                <a:off x="72390" y="72390"/>
                <a:ext cx="29353665" cy="25336321"/>
              </a:xfrm>
              <a:custGeom>
                <a:avLst/>
                <a:gdLst/>
                <a:ahLst/>
                <a:cxnLst/>
                <a:rect r="r" b="b" t="t" l="l"/>
                <a:pathLst>
                  <a:path h="25336321" w="29353665">
                    <a:moveTo>
                      <a:pt x="0" y="0"/>
                    </a:moveTo>
                    <a:lnTo>
                      <a:pt x="29353665" y="0"/>
                    </a:lnTo>
                    <a:lnTo>
                      <a:pt x="29353665" y="25336321"/>
                    </a:lnTo>
                    <a:lnTo>
                      <a:pt x="0" y="25336321"/>
                    </a:lnTo>
                    <a:lnTo>
                      <a:pt x="0" y="0"/>
                    </a:lnTo>
                    <a:close/>
                  </a:path>
                </a:pathLst>
              </a:custGeom>
              <a:solidFill>
                <a:srgbClr val="FFFFFF"/>
              </a:solidFill>
            </p:spPr>
          </p:sp>
          <p:sp>
            <p:nvSpPr>
              <p:cNvPr name="Freeform 26" id="26"/>
              <p:cNvSpPr/>
              <p:nvPr/>
            </p:nvSpPr>
            <p:spPr>
              <a:xfrm flipH="false" flipV="false" rot="0">
                <a:off x="0" y="0"/>
                <a:ext cx="29498444" cy="25481102"/>
              </a:xfrm>
              <a:custGeom>
                <a:avLst/>
                <a:gdLst/>
                <a:ahLst/>
                <a:cxnLst/>
                <a:rect r="r" b="b" t="t" l="l"/>
                <a:pathLst>
                  <a:path h="25481102" w="29498444">
                    <a:moveTo>
                      <a:pt x="29353663" y="25336322"/>
                    </a:moveTo>
                    <a:lnTo>
                      <a:pt x="29498444" y="25336322"/>
                    </a:lnTo>
                    <a:lnTo>
                      <a:pt x="29498444" y="25481102"/>
                    </a:lnTo>
                    <a:lnTo>
                      <a:pt x="29353663" y="25481102"/>
                    </a:lnTo>
                    <a:lnTo>
                      <a:pt x="29353663" y="25336322"/>
                    </a:lnTo>
                    <a:close/>
                    <a:moveTo>
                      <a:pt x="0" y="144780"/>
                    </a:moveTo>
                    <a:lnTo>
                      <a:pt x="144780" y="144780"/>
                    </a:lnTo>
                    <a:lnTo>
                      <a:pt x="144780" y="25336322"/>
                    </a:lnTo>
                    <a:lnTo>
                      <a:pt x="0" y="25336322"/>
                    </a:lnTo>
                    <a:lnTo>
                      <a:pt x="0" y="144780"/>
                    </a:lnTo>
                    <a:close/>
                    <a:moveTo>
                      <a:pt x="0" y="25336322"/>
                    </a:moveTo>
                    <a:lnTo>
                      <a:pt x="144780" y="25336322"/>
                    </a:lnTo>
                    <a:lnTo>
                      <a:pt x="144780" y="25481102"/>
                    </a:lnTo>
                    <a:lnTo>
                      <a:pt x="0" y="25481102"/>
                    </a:lnTo>
                    <a:lnTo>
                      <a:pt x="0" y="25336322"/>
                    </a:lnTo>
                    <a:close/>
                    <a:moveTo>
                      <a:pt x="29353663" y="144780"/>
                    </a:moveTo>
                    <a:lnTo>
                      <a:pt x="29498444" y="144780"/>
                    </a:lnTo>
                    <a:lnTo>
                      <a:pt x="29498444" y="25336322"/>
                    </a:lnTo>
                    <a:lnTo>
                      <a:pt x="29353663" y="25336322"/>
                    </a:lnTo>
                    <a:lnTo>
                      <a:pt x="29353663" y="144780"/>
                    </a:lnTo>
                    <a:close/>
                    <a:moveTo>
                      <a:pt x="144780" y="25336322"/>
                    </a:moveTo>
                    <a:lnTo>
                      <a:pt x="29353663" y="25336322"/>
                    </a:lnTo>
                    <a:lnTo>
                      <a:pt x="29353663" y="25481102"/>
                    </a:lnTo>
                    <a:lnTo>
                      <a:pt x="144780" y="25481102"/>
                    </a:lnTo>
                    <a:lnTo>
                      <a:pt x="144780" y="25336322"/>
                    </a:lnTo>
                    <a:close/>
                    <a:moveTo>
                      <a:pt x="29353663" y="0"/>
                    </a:moveTo>
                    <a:lnTo>
                      <a:pt x="29498444" y="0"/>
                    </a:lnTo>
                    <a:lnTo>
                      <a:pt x="29498444" y="144780"/>
                    </a:lnTo>
                    <a:lnTo>
                      <a:pt x="29353663" y="144780"/>
                    </a:lnTo>
                    <a:lnTo>
                      <a:pt x="29353663" y="0"/>
                    </a:lnTo>
                    <a:close/>
                    <a:moveTo>
                      <a:pt x="0" y="0"/>
                    </a:moveTo>
                    <a:lnTo>
                      <a:pt x="144780" y="0"/>
                    </a:lnTo>
                    <a:lnTo>
                      <a:pt x="144780" y="144780"/>
                    </a:lnTo>
                    <a:lnTo>
                      <a:pt x="0" y="144780"/>
                    </a:lnTo>
                    <a:lnTo>
                      <a:pt x="0" y="0"/>
                    </a:lnTo>
                    <a:close/>
                    <a:moveTo>
                      <a:pt x="144780" y="0"/>
                    </a:moveTo>
                    <a:lnTo>
                      <a:pt x="29353663" y="0"/>
                    </a:lnTo>
                    <a:lnTo>
                      <a:pt x="29353663" y="144780"/>
                    </a:lnTo>
                    <a:lnTo>
                      <a:pt x="144780" y="144780"/>
                    </a:lnTo>
                    <a:lnTo>
                      <a:pt x="144780" y="0"/>
                    </a:lnTo>
                    <a:close/>
                  </a:path>
                </a:pathLst>
              </a:custGeom>
              <a:solidFill>
                <a:srgbClr val="7B5434"/>
              </a:solidFill>
            </p:spPr>
          </p:sp>
        </p:grpSp>
        <p:sp>
          <p:nvSpPr>
            <p:cNvPr name="Freeform 27" id="27"/>
            <p:cNvSpPr/>
            <p:nvPr/>
          </p:nvSpPr>
          <p:spPr>
            <a:xfrm flipH="false" flipV="false" rot="0">
              <a:off x="8572730" y="2375617"/>
              <a:ext cx="2284537" cy="2284537"/>
            </a:xfrm>
            <a:custGeom>
              <a:avLst/>
              <a:gdLst/>
              <a:ahLst/>
              <a:cxnLst/>
              <a:rect r="r" b="b" t="t" l="l"/>
              <a:pathLst>
                <a:path h="2284537" w="2284537">
                  <a:moveTo>
                    <a:pt x="0" y="0"/>
                  </a:moveTo>
                  <a:lnTo>
                    <a:pt x="2284538" y="0"/>
                  </a:lnTo>
                  <a:lnTo>
                    <a:pt x="2284538" y="2284538"/>
                  </a:lnTo>
                  <a:lnTo>
                    <a:pt x="0" y="2284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8" id="28"/>
          <p:cNvSpPr/>
          <p:nvPr/>
        </p:nvSpPr>
        <p:spPr>
          <a:xfrm flipH="false" flipV="false" rot="-756434">
            <a:off x="726836" y="4361785"/>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616992" y="2421781"/>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268427">
            <a:off x="6976224" y="2695130"/>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1016066">
            <a:off x="17304706" y="7374228"/>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268427">
            <a:off x="16732074" y="5686293"/>
            <a:ext cx="665509" cy="636468"/>
          </a:xfrm>
          <a:custGeom>
            <a:avLst/>
            <a:gdLst/>
            <a:ahLst/>
            <a:cxnLst/>
            <a:rect r="r" b="b" t="t" l="l"/>
            <a:pathLst>
              <a:path h="636468" w="665509">
                <a:moveTo>
                  <a:pt x="0" y="0"/>
                </a:moveTo>
                <a:lnTo>
                  <a:pt x="665509" y="0"/>
                </a:lnTo>
                <a:lnTo>
                  <a:pt x="665509"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15554454" y="3356584"/>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1258098">
            <a:off x="7602417" y="7740526"/>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8176619" y="1652820"/>
            <a:ext cx="366302" cy="366302"/>
          </a:xfrm>
          <a:custGeom>
            <a:avLst/>
            <a:gdLst/>
            <a:ahLst/>
            <a:cxnLst/>
            <a:rect r="r" b="b" t="t" l="l"/>
            <a:pathLst>
              <a:path h="366302" w="366302">
                <a:moveTo>
                  <a:pt x="0" y="0"/>
                </a:moveTo>
                <a:lnTo>
                  <a:pt x="366302" y="0"/>
                </a:lnTo>
                <a:lnTo>
                  <a:pt x="366302" y="366302"/>
                </a:lnTo>
                <a:lnTo>
                  <a:pt x="0" y="3663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6" id="36"/>
          <p:cNvGrpSpPr/>
          <p:nvPr/>
        </p:nvGrpSpPr>
        <p:grpSpPr>
          <a:xfrm rot="0">
            <a:off x="665399" y="519467"/>
            <a:ext cx="5923715" cy="1444995"/>
            <a:chOff x="0" y="0"/>
            <a:chExt cx="4468936" cy="1090125"/>
          </a:xfrm>
        </p:grpSpPr>
        <p:sp>
          <p:nvSpPr>
            <p:cNvPr name="Freeform 37" id="37"/>
            <p:cNvSpPr/>
            <p:nvPr/>
          </p:nvSpPr>
          <p:spPr>
            <a:xfrm flipH="false" flipV="false" rot="0">
              <a:off x="0" y="0"/>
              <a:ext cx="4468936" cy="1090125"/>
            </a:xfrm>
            <a:custGeom>
              <a:avLst/>
              <a:gdLst/>
              <a:ahLst/>
              <a:cxnLst/>
              <a:rect r="r" b="b" t="t" l="l"/>
              <a:pathLst>
                <a:path h="1090125" w="4468936">
                  <a:moveTo>
                    <a:pt x="39208" y="0"/>
                  </a:moveTo>
                  <a:lnTo>
                    <a:pt x="4429728" y="0"/>
                  </a:lnTo>
                  <a:cubicBezTo>
                    <a:pt x="4451382" y="0"/>
                    <a:pt x="4468936" y="17554"/>
                    <a:pt x="4468936" y="39208"/>
                  </a:cubicBezTo>
                  <a:lnTo>
                    <a:pt x="4468936" y="1050917"/>
                  </a:lnTo>
                  <a:cubicBezTo>
                    <a:pt x="4468936" y="1072571"/>
                    <a:pt x="4451382" y="1090125"/>
                    <a:pt x="4429728" y="1090125"/>
                  </a:cubicBezTo>
                  <a:lnTo>
                    <a:pt x="39208" y="1090125"/>
                  </a:lnTo>
                  <a:cubicBezTo>
                    <a:pt x="28809" y="1090125"/>
                    <a:pt x="18837" y="1085994"/>
                    <a:pt x="11484" y="1078642"/>
                  </a:cubicBezTo>
                  <a:cubicBezTo>
                    <a:pt x="4131" y="1071289"/>
                    <a:pt x="0" y="1061316"/>
                    <a:pt x="0" y="1050917"/>
                  </a:cubicBezTo>
                  <a:lnTo>
                    <a:pt x="0" y="39208"/>
                  </a:lnTo>
                  <a:cubicBezTo>
                    <a:pt x="0" y="17554"/>
                    <a:pt x="17554" y="0"/>
                    <a:pt x="39208" y="0"/>
                  </a:cubicBezTo>
                  <a:close/>
                </a:path>
              </a:pathLst>
            </a:custGeom>
            <a:solidFill>
              <a:srgbClr val="FFFFFF"/>
            </a:solidFill>
            <a:ln cap="rnd">
              <a:noFill/>
              <a:prstDash val="sysDot"/>
              <a:round/>
            </a:ln>
          </p:spPr>
        </p:sp>
        <p:sp>
          <p:nvSpPr>
            <p:cNvPr name="TextBox 38" id="38"/>
            <p:cNvSpPr txBox="true"/>
            <p:nvPr/>
          </p:nvSpPr>
          <p:spPr>
            <a:xfrm>
              <a:off x="0" y="-28575"/>
              <a:ext cx="4468936" cy="1118700"/>
            </a:xfrm>
            <a:prstGeom prst="rect">
              <a:avLst/>
            </a:prstGeom>
          </p:spPr>
          <p:txBody>
            <a:bodyPr anchor="ctr" rtlCol="false" tIns="254000" lIns="254000" bIns="254000" rIns="254000"/>
            <a:lstStyle/>
            <a:p>
              <a:pPr algn="l">
                <a:lnSpc>
                  <a:spcPts val="2240"/>
                </a:lnSpc>
              </a:pPr>
              <a:r>
                <a:rPr lang="en-US" sz="1600">
                  <a:solidFill>
                    <a:srgbClr val="7B5434"/>
                  </a:solidFill>
                  <a:latin typeface="Barlow"/>
                </a:rPr>
                <a:t>Tip: Create your own QR code! Click the More tab on the left and scroll down until you see the QR code generator app. Enter your URL, click the Generate Code, and your QR code should appear on your design!</a:t>
              </a:r>
            </a:p>
          </p:txBody>
        </p:sp>
      </p:grpSp>
      <p:sp>
        <p:nvSpPr>
          <p:cNvPr name="Freeform 39" id="39"/>
          <p:cNvSpPr/>
          <p:nvPr/>
        </p:nvSpPr>
        <p:spPr>
          <a:xfrm flipH="false" flipV="false" rot="-990939">
            <a:off x="487602" y="5742094"/>
            <a:ext cx="1932360" cy="4087684"/>
          </a:xfrm>
          <a:custGeom>
            <a:avLst/>
            <a:gdLst/>
            <a:ahLst/>
            <a:cxnLst/>
            <a:rect r="r" b="b" t="t" l="l"/>
            <a:pathLst>
              <a:path h="4087684" w="1932360">
                <a:moveTo>
                  <a:pt x="0" y="0"/>
                </a:moveTo>
                <a:lnTo>
                  <a:pt x="1932359" y="0"/>
                </a:lnTo>
                <a:lnTo>
                  <a:pt x="1932359" y="4087684"/>
                </a:lnTo>
                <a:lnTo>
                  <a:pt x="0" y="40876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CEFEE"/>
        </a:solidFill>
      </p:bgPr>
    </p:bg>
    <p:spTree>
      <p:nvGrpSpPr>
        <p:cNvPr id="1" name=""/>
        <p:cNvGrpSpPr/>
        <p:nvPr/>
      </p:nvGrpSpPr>
      <p:grpSpPr>
        <a:xfrm>
          <a:off x="0" y="0"/>
          <a:ext cx="0" cy="0"/>
          <a:chOff x="0" y="0"/>
          <a:chExt cx="0" cy="0"/>
        </a:xfrm>
      </p:grpSpPr>
      <p:sp>
        <p:nvSpPr>
          <p:cNvPr name="Freeform 2" id="2"/>
          <p:cNvSpPr/>
          <p:nvPr/>
        </p:nvSpPr>
        <p:spPr>
          <a:xfrm flipH="false" flipV="false" rot="0">
            <a:off x="970800" y="1689385"/>
            <a:ext cx="8173200" cy="4176326"/>
          </a:xfrm>
          <a:custGeom>
            <a:avLst/>
            <a:gdLst/>
            <a:ahLst/>
            <a:cxnLst/>
            <a:rect r="r" b="b" t="t" l="l"/>
            <a:pathLst>
              <a:path h="4176326" w="8173200">
                <a:moveTo>
                  <a:pt x="0" y="0"/>
                </a:moveTo>
                <a:lnTo>
                  <a:pt x="8173200" y="0"/>
                </a:lnTo>
                <a:lnTo>
                  <a:pt x="8173200" y="4176325"/>
                </a:lnTo>
                <a:lnTo>
                  <a:pt x="0" y="4176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5825">
            <a:off x="1555799" y="4726698"/>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074892" y="3925035"/>
            <a:ext cx="429892" cy="429892"/>
          </a:xfrm>
          <a:custGeom>
            <a:avLst/>
            <a:gdLst/>
            <a:ahLst/>
            <a:cxnLst/>
            <a:rect r="r" b="b" t="t" l="l"/>
            <a:pathLst>
              <a:path h="429892" w="429892">
                <a:moveTo>
                  <a:pt x="0" y="0"/>
                </a:moveTo>
                <a:lnTo>
                  <a:pt x="429892" y="0"/>
                </a:lnTo>
                <a:lnTo>
                  <a:pt x="429892" y="429893"/>
                </a:lnTo>
                <a:lnTo>
                  <a:pt x="0" y="4298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254855" y="2544887"/>
            <a:ext cx="300611" cy="300611"/>
          </a:xfrm>
          <a:custGeom>
            <a:avLst/>
            <a:gdLst/>
            <a:ahLst/>
            <a:cxnLst/>
            <a:rect r="r" b="b" t="t" l="l"/>
            <a:pathLst>
              <a:path h="300611" w="300611">
                <a:moveTo>
                  <a:pt x="0" y="0"/>
                </a:moveTo>
                <a:lnTo>
                  <a:pt x="300611" y="0"/>
                </a:lnTo>
                <a:lnTo>
                  <a:pt x="300611" y="300612"/>
                </a:lnTo>
                <a:lnTo>
                  <a:pt x="0" y="300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64420">
            <a:off x="5801227" y="1610880"/>
            <a:ext cx="665509" cy="636468"/>
          </a:xfrm>
          <a:custGeom>
            <a:avLst/>
            <a:gdLst/>
            <a:ahLst/>
            <a:cxnLst/>
            <a:rect r="r" b="b" t="t" l="l"/>
            <a:pathLst>
              <a:path h="636468" w="665509">
                <a:moveTo>
                  <a:pt x="0" y="0"/>
                </a:moveTo>
                <a:lnTo>
                  <a:pt x="665509" y="0"/>
                </a:lnTo>
                <a:lnTo>
                  <a:pt x="665509" y="636469"/>
                </a:lnTo>
                <a:lnTo>
                  <a:pt x="0" y="636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23999">
            <a:off x="7364922" y="5182408"/>
            <a:ext cx="665509" cy="636468"/>
          </a:xfrm>
          <a:custGeom>
            <a:avLst/>
            <a:gdLst/>
            <a:ahLst/>
            <a:cxnLst/>
            <a:rect r="r" b="b" t="t" l="l"/>
            <a:pathLst>
              <a:path h="636468" w="665509">
                <a:moveTo>
                  <a:pt x="0" y="0"/>
                </a:moveTo>
                <a:lnTo>
                  <a:pt x="665508" y="0"/>
                </a:lnTo>
                <a:lnTo>
                  <a:pt x="665508" y="636468"/>
                </a:lnTo>
                <a:lnTo>
                  <a:pt x="0" y="636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587303" y="5135574"/>
            <a:ext cx="429892" cy="429892"/>
          </a:xfrm>
          <a:custGeom>
            <a:avLst/>
            <a:gdLst/>
            <a:ahLst/>
            <a:cxnLst/>
            <a:rect r="r" b="b" t="t" l="l"/>
            <a:pathLst>
              <a:path h="429892" w="429892">
                <a:moveTo>
                  <a:pt x="0" y="0"/>
                </a:moveTo>
                <a:lnTo>
                  <a:pt x="429892" y="0"/>
                </a:lnTo>
                <a:lnTo>
                  <a:pt x="429892" y="429892"/>
                </a:lnTo>
                <a:lnTo>
                  <a:pt x="0" y="4298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2405161" y="6509052"/>
            <a:ext cx="5041653" cy="2030464"/>
            <a:chOff x="0" y="0"/>
            <a:chExt cx="6722204" cy="2707285"/>
          </a:xfrm>
        </p:grpSpPr>
        <p:grpSp>
          <p:nvGrpSpPr>
            <p:cNvPr name="Group 10" id="10"/>
            <p:cNvGrpSpPr/>
            <p:nvPr/>
          </p:nvGrpSpPr>
          <p:grpSpPr>
            <a:xfrm rot="0">
              <a:off x="1418712" y="1657924"/>
              <a:ext cx="3884780" cy="1049361"/>
              <a:chOff x="0" y="0"/>
              <a:chExt cx="34900162" cy="9427274"/>
            </a:xfrm>
          </p:grpSpPr>
          <p:sp>
            <p:nvSpPr>
              <p:cNvPr name="Freeform 11" id="11">
                <a:hlinkClick r:id="rId8"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E0D2EF"/>
              </a:solidFill>
            </p:spPr>
          </p:sp>
          <p:sp>
            <p:nvSpPr>
              <p:cNvPr name="Freeform 12" id="12">
                <a:hlinkClick r:id="rId8"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13" id="13"/>
            <p:cNvSpPr txBox="true"/>
            <p:nvPr/>
          </p:nvSpPr>
          <p:spPr>
            <a:xfrm rot="0">
              <a:off x="1700799" y="1924372"/>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8" action="ppaction://hlinksldjump"/>
                </a:rPr>
                <a:t>Back to Overview</a:t>
              </a:r>
            </a:p>
          </p:txBody>
        </p:sp>
        <p:sp>
          <p:nvSpPr>
            <p:cNvPr name="TextBox 14" id="14"/>
            <p:cNvSpPr txBox="true"/>
            <p:nvPr/>
          </p:nvSpPr>
          <p:spPr>
            <a:xfrm rot="0">
              <a:off x="0" y="-57150"/>
              <a:ext cx="6722204" cy="1140883"/>
            </a:xfrm>
            <a:prstGeom prst="rect">
              <a:avLst/>
            </a:prstGeom>
          </p:spPr>
          <p:txBody>
            <a:bodyPr anchor="t" rtlCol="false" tIns="0" lIns="0" bIns="0" rIns="0">
              <a:spAutoFit/>
            </a:bodyPr>
            <a:lstStyle/>
            <a:p>
              <a:pPr algn="ctr">
                <a:lnSpc>
                  <a:spcPts val="3499"/>
                </a:lnSpc>
              </a:pPr>
              <a:r>
                <a:rPr lang="en-US" sz="2499">
                  <a:solidFill>
                    <a:srgbClr val="7B5434"/>
                  </a:solidFill>
                  <a:latin typeface="Barlow"/>
                </a:rPr>
                <a:t>Aka how close I am to completing one of my life's great purposes</a:t>
              </a:r>
            </a:p>
          </p:txBody>
        </p:sp>
      </p:grpSp>
      <p:grpSp>
        <p:nvGrpSpPr>
          <p:cNvPr name="Group 15" id="15"/>
          <p:cNvGrpSpPr/>
          <p:nvPr/>
        </p:nvGrpSpPr>
        <p:grpSpPr>
          <a:xfrm rot="0">
            <a:off x="10172700" y="1480767"/>
            <a:ext cx="7086600" cy="1995921"/>
            <a:chOff x="0" y="0"/>
            <a:chExt cx="84886309" cy="23907987"/>
          </a:xfrm>
        </p:grpSpPr>
        <p:sp>
          <p:nvSpPr>
            <p:cNvPr name="Freeform 16" id="16"/>
            <p:cNvSpPr/>
            <p:nvPr/>
          </p:nvSpPr>
          <p:spPr>
            <a:xfrm flipH="false" flipV="false" rot="0">
              <a:off x="72390" y="72390"/>
              <a:ext cx="84741528" cy="23763208"/>
            </a:xfrm>
            <a:custGeom>
              <a:avLst/>
              <a:gdLst/>
              <a:ahLst/>
              <a:cxnLst/>
              <a:rect r="r" b="b" t="t" l="l"/>
              <a:pathLst>
                <a:path h="23763208" w="84741528">
                  <a:moveTo>
                    <a:pt x="0" y="0"/>
                  </a:moveTo>
                  <a:lnTo>
                    <a:pt x="84741528" y="0"/>
                  </a:lnTo>
                  <a:lnTo>
                    <a:pt x="84741528" y="23763208"/>
                  </a:lnTo>
                  <a:lnTo>
                    <a:pt x="0" y="23763208"/>
                  </a:lnTo>
                  <a:lnTo>
                    <a:pt x="0" y="0"/>
                  </a:lnTo>
                  <a:close/>
                </a:path>
              </a:pathLst>
            </a:custGeom>
            <a:solidFill>
              <a:srgbClr val="FFFFFF"/>
            </a:solidFill>
          </p:spPr>
        </p:sp>
        <p:sp>
          <p:nvSpPr>
            <p:cNvPr name="Freeform 17" id="17"/>
            <p:cNvSpPr/>
            <p:nvPr/>
          </p:nvSpPr>
          <p:spPr>
            <a:xfrm flipH="false" flipV="false" rot="0">
              <a:off x="0" y="0"/>
              <a:ext cx="84886310" cy="23907987"/>
            </a:xfrm>
            <a:custGeom>
              <a:avLst/>
              <a:gdLst/>
              <a:ahLst/>
              <a:cxnLst/>
              <a:rect r="r" b="b" t="t" l="l"/>
              <a:pathLst>
                <a:path h="23907987" w="84886310">
                  <a:moveTo>
                    <a:pt x="84741531" y="23763207"/>
                  </a:moveTo>
                  <a:lnTo>
                    <a:pt x="84886310" y="23763207"/>
                  </a:lnTo>
                  <a:lnTo>
                    <a:pt x="84886310" y="23907987"/>
                  </a:lnTo>
                  <a:lnTo>
                    <a:pt x="84741531" y="23907987"/>
                  </a:lnTo>
                  <a:lnTo>
                    <a:pt x="84741531" y="23763207"/>
                  </a:lnTo>
                  <a:close/>
                  <a:moveTo>
                    <a:pt x="0" y="144780"/>
                  </a:moveTo>
                  <a:lnTo>
                    <a:pt x="144780" y="144780"/>
                  </a:lnTo>
                  <a:lnTo>
                    <a:pt x="144780" y="23763207"/>
                  </a:lnTo>
                  <a:lnTo>
                    <a:pt x="0" y="23763207"/>
                  </a:lnTo>
                  <a:lnTo>
                    <a:pt x="0" y="144780"/>
                  </a:lnTo>
                  <a:close/>
                  <a:moveTo>
                    <a:pt x="0" y="23763207"/>
                  </a:moveTo>
                  <a:lnTo>
                    <a:pt x="144780" y="23763207"/>
                  </a:lnTo>
                  <a:lnTo>
                    <a:pt x="144780" y="23907987"/>
                  </a:lnTo>
                  <a:lnTo>
                    <a:pt x="0" y="23907987"/>
                  </a:lnTo>
                  <a:lnTo>
                    <a:pt x="0" y="23763207"/>
                  </a:lnTo>
                  <a:close/>
                  <a:moveTo>
                    <a:pt x="84741531" y="144780"/>
                  </a:moveTo>
                  <a:lnTo>
                    <a:pt x="84886310" y="144780"/>
                  </a:lnTo>
                  <a:lnTo>
                    <a:pt x="84886310" y="23763207"/>
                  </a:lnTo>
                  <a:lnTo>
                    <a:pt x="84741531" y="23763207"/>
                  </a:lnTo>
                  <a:lnTo>
                    <a:pt x="84741531" y="144780"/>
                  </a:lnTo>
                  <a:close/>
                  <a:moveTo>
                    <a:pt x="144780" y="23763207"/>
                  </a:moveTo>
                  <a:lnTo>
                    <a:pt x="84741531" y="23763207"/>
                  </a:lnTo>
                  <a:lnTo>
                    <a:pt x="84741531" y="23907987"/>
                  </a:lnTo>
                  <a:lnTo>
                    <a:pt x="144780" y="23907987"/>
                  </a:lnTo>
                  <a:lnTo>
                    <a:pt x="144780" y="23763207"/>
                  </a:lnTo>
                  <a:close/>
                  <a:moveTo>
                    <a:pt x="84741531" y="0"/>
                  </a:moveTo>
                  <a:lnTo>
                    <a:pt x="84886310" y="0"/>
                  </a:lnTo>
                  <a:lnTo>
                    <a:pt x="84886310" y="144780"/>
                  </a:lnTo>
                  <a:lnTo>
                    <a:pt x="84741531" y="144780"/>
                  </a:lnTo>
                  <a:lnTo>
                    <a:pt x="84741531" y="0"/>
                  </a:lnTo>
                  <a:close/>
                  <a:moveTo>
                    <a:pt x="0" y="0"/>
                  </a:moveTo>
                  <a:lnTo>
                    <a:pt x="144780" y="0"/>
                  </a:lnTo>
                  <a:lnTo>
                    <a:pt x="144780" y="144780"/>
                  </a:lnTo>
                  <a:lnTo>
                    <a:pt x="0" y="144780"/>
                  </a:lnTo>
                  <a:lnTo>
                    <a:pt x="0" y="0"/>
                  </a:lnTo>
                  <a:close/>
                  <a:moveTo>
                    <a:pt x="144780" y="0"/>
                  </a:moveTo>
                  <a:lnTo>
                    <a:pt x="84741531" y="0"/>
                  </a:lnTo>
                  <a:lnTo>
                    <a:pt x="84741531" y="144780"/>
                  </a:lnTo>
                  <a:lnTo>
                    <a:pt x="144780" y="144780"/>
                  </a:lnTo>
                  <a:lnTo>
                    <a:pt x="144780" y="0"/>
                  </a:lnTo>
                  <a:close/>
                </a:path>
              </a:pathLst>
            </a:custGeom>
            <a:solidFill>
              <a:srgbClr val="7B5434"/>
            </a:solidFill>
          </p:spPr>
        </p:sp>
      </p:grpSp>
      <p:grpSp>
        <p:nvGrpSpPr>
          <p:cNvPr name="Group 18" id="18"/>
          <p:cNvGrpSpPr/>
          <p:nvPr/>
        </p:nvGrpSpPr>
        <p:grpSpPr>
          <a:xfrm rot="0">
            <a:off x="10172700" y="4145540"/>
            <a:ext cx="7086600" cy="1995921"/>
            <a:chOff x="0" y="0"/>
            <a:chExt cx="84886309" cy="23907987"/>
          </a:xfrm>
        </p:grpSpPr>
        <p:sp>
          <p:nvSpPr>
            <p:cNvPr name="Freeform 19" id="19"/>
            <p:cNvSpPr/>
            <p:nvPr/>
          </p:nvSpPr>
          <p:spPr>
            <a:xfrm flipH="false" flipV="false" rot="0">
              <a:off x="72390" y="72390"/>
              <a:ext cx="84741528" cy="23763208"/>
            </a:xfrm>
            <a:custGeom>
              <a:avLst/>
              <a:gdLst/>
              <a:ahLst/>
              <a:cxnLst/>
              <a:rect r="r" b="b" t="t" l="l"/>
              <a:pathLst>
                <a:path h="23763208" w="84741528">
                  <a:moveTo>
                    <a:pt x="0" y="0"/>
                  </a:moveTo>
                  <a:lnTo>
                    <a:pt x="84741528" y="0"/>
                  </a:lnTo>
                  <a:lnTo>
                    <a:pt x="84741528" y="23763208"/>
                  </a:lnTo>
                  <a:lnTo>
                    <a:pt x="0" y="23763208"/>
                  </a:lnTo>
                  <a:lnTo>
                    <a:pt x="0" y="0"/>
                  </a:lnTo>
                  <a:close/>
                </a:path>
              </a:pathLst>
            </a:custGeom>
            <a:solidFill>
              <a:srgbClr val="FFFFFF"/>
            </a:solidFill>
          </p:spPr>
        </p:sp>
        <p:sp>
          <p:nvSpPr>
            <p:cNvPr name="Freeform 20" id="20"/>
            <p:cNvSpPr/>
            <p:nvPr/>
          </p:nvSpPr>
          <p:spPr>
            <a:xfrm flipH="false" flipV="false" rot="0">
              <a:off x="0" y="0"/>
              <a:ext cx="84886310" cy="23907987"/>
            </a:xfrm>
            <a:custGeom>
              <a:avLst/>
              <a:gdLst/>
              <a:ahLst/>
              <a:cxnLst/>
              <a:rect r="r" b="b" t="t" l="l"/>
              <a:pathLst>
                <a:path h="23907987" w="84886310">
                  <a:moveTo>
                    <a:pt x="84741531" y="23763207"/>
                  </a:moveTo>
                  <a:lnTo>
                    <a:pt x="84886310" y="23763207"/>
                  </a:lnTo>
                  <a:lnTo>
                    <a:pt x="84886310" y="23907987"/>
                  </a:lnTo>
                  <a:lnTo>
                    <a:pt x="84741531" y="23907987"/>
                  </a:lnTo>
                  <a:lnTo>
                    <a:pt x="84741531" y="23763207"/>
                  </a:lnTo>
                  <a:close/>
                  <a:moveTo>
                    <a:pt x="0" y="144780"/>
                  </a:moveTo>
                  <a:lnTo>
                    <a:pt x="144780" y="144780"/>
                  </a:lnTo>
                  <a:lnTo>
                    <a:pt x="144780" y="23763207"/>
                  </a:lnTo>
                  <a:lnTo>
                    <a:pt x="0" y="23763207"/>
                  </a:lnTo>
                  <a:lnTo>
                    <a:pt x="0" y="144780"/>
                  </a:lnTo>
                  <a:close/>
                  <a:moveTo>
                    <a:pt x="0" y="23763207"/>
                  </a:moveTo>
                  <a:lnTo>
                    <a:pt x="144780" y="23763207"/>
                  </a:lnTo>
                  <a:lnTo>
                    <a:pt x="144780" y="23907987"/>
                  </a:lnTo>
                  <a:lnTo>
                    <a:pt x="0" y="23907987"/>
                  </a:lnTo>
                  <a:lnTo>
                    <a:pt x="0" y="23763207"/>
                  </a:lnTo>
                  <a:close/>
                  <a:moveTo>
                    <a:pt x="84741531" y="144780"/>
                  </a:moveTo>
                  <a:lnTo>
                    <a:pt x="84886310" y="144780"/>
                  </a:lnTo>
                  <a:lnTo>
                    <a:pt x="84886310" y="23763207"/>
                  </a:lnTo>
                  <a:lnTo>
                    <a:pt x="84741531" y="23763207"/>
                  </a:lnTo>
                  <a:lnTo>
                    <a:pt x="84741531" y="144780"/>
                  </a:lnTo>
                  <a:close/>
                  <a:moveTo>
                    <a:pt x="144780" y="23763207"/>
                  </a:moveTo>
                  <a:lnTo>
                    <a:pt x="84741531" y="23763207"/>
                  </a:lnTo>
                  <a:lnTo>
                    <a:pt x="84741531" y="23907987"/>
                  </a:lnTo>
                  <a:lnTo>
                    <a:pt x="144780" y="23907987"/>
                  </a:lnTo>
                  <a:lnTo>
                    <a:pt x="144780" y="23763207"/>
                  </a:lnTo>
                  <a:close/>
                  <a:moveTo>
                    <a:pt x="84741531" y="0"/>
                  </a:moveTo>
                  <a:lnTo>
                    <a:pt x="84886310" y="0"/>
                  </a:lnTo>
                  <a:lnTo>
                    <a:pt x="84886310" y="144780"/>
                  </a:lnTo>
                  <a:lnTo>
                    <a:pt x="84741531" y="144780"/>
                  </a:lnTo>
                  <a:lnTo>
                    <a:pt x="84741531" y="0"/>
                  </a:lnTo>
                  <a:close/>
                  <a:moveTo>
                    <a:pt x="0" y="0"/>
                  </a:moveTo>
                  <a:lnTo>
                    <a:pt x="144780" y="0"/>
                  </a:lnTo>
                  <a:lnTo>
                    <a:pt x="144780" y="144780"/>
                  </a:lnTo>
                  <a:lnTo>
                    <a:pt x="0" y="144780"/>
                  </a:lnTo>
                  <a:lnTo>
                    <a:pt x="0" y="0"/>
                  </a:lnTo>
                  <a:close/>
                  <a:moveTo>
                    <a:pt x="144780" y="0"/>
                  </a:moveTo>
                  <a:lnTo>
                    <a:pt x="84741531" y="0"/>
                  </a:lnTo>
                  <a:lnTo>
                    <a:pt x="84741531" y="144780"/>
                  </a:lnTo>
                  <a:lnTo>
                    <a:pt x="144780" y="144780"/>
                  </a:lnTo>
                  <a:lnTo>
                    <a:pt x="144780" y="0"/>
                  </a:lnTo>
                  <a:close/>
                </a:path>
              </a:pathLst>
            </a:custGeom>
            <a:solidFill>
              <a:srgbClr val="7B5434"/>
            </a:solidFill>
          </p:spPr>
        </p:sp>
      </p:grpSp>
      <p:grpSp>
        <p:nvGrpSpPr>
          <p:cNvPr name="Group 21" id="21"/>
          <p:cNvGrpSpPr/>
          <p:nvPr/>
        </p:nvGrpSpPr>
        <p:grpSpPr>
          <a:xfrm rot="0">
            <a:off x="10172700" y="6810312"/>
            <a:ext cx="7086600" cy="1995921"/>
            <a:chOff x="0" y="0"/>
            <a:chExt cx="84886309" cy="23907987"/>
          </a:xfrm>
        </p:grpSpPr>
        <p:sp>
          <p:nvSpPr>
            <p:cNvPr name="Freeform 22" id="22"/>
            <p:cNvSpPr/>
            <p:nvPr/>
          </p:nvSpPr>
          <p:spPr>
            <a:xfrm flipH="false" flipV="false" rot="0">
              <a:off x="72390" y="72390"/>
              <a:ext cx="84741528" cy="23763208"/>
            </a:xfrm>
            <a:custGeom>
              <a:avLst/>
              <a:gdLst/>
              <a:ahLst/>
              <a:cxnLst/>
              <a:rect r="r" b="b" t="t" l="l"/>
              <a:pathLst>
                <a:path h="23763208" w="84741528">
                  <a:moveTo>
                    <a:pt x="0" y="0"/>
                  </a:moveTo>
                  <a:lnTo>
                    <a:pt x="84741528" y="0"/>
                  </a:lnTo>
                  <a:lnTo>
                    <a:pt x="84741528" y="23763208"/>
                  </a:lnTo>
                  <a:lnTo>
                    <a:pt x="0" y="23763208"/>
                  </a:lnTo>
                  <a:lnTo>
                    <a:pt x="0" y="0"/>
                  </a:lnTo>
                  <a:close/>
                </a:path>
              </a:pathLst>
            </a:custGeom>
            <a:solidFill>
              <a:srgbClr val="FFFFFF"/>
            </a:solidFill>
          </p:spPr>
        </p:sp>
        <p:sp>
          <p:nvSpPr>
            <p:cNvPr name="Freeform 23" id="23"/>
            <p:cNvSpPr/>
            <p:nvPr/>
          </p:nvSpPr>
          <p:spPr>
            <a:xfrm flipH="false" flipV="false" rot="0">
              <a:off x="0" y="0"/>
              <a:ext cx="84886310" cy="23907987"/>
            </a:xfrm>
            <a:custGeom>
              <a:avLst/>
              <a:gdLst/>
              <a:ahLst/>
              <a:cxnLst/>
              <a:rect r="r" b="b" t="t" l="l"/>
              <a:pathLst>
                <a:path h="23907987" w="84886310">
                  <a:moveTo>
                    <a:pt x="84741531" y="23763207"/>
                  </a:moveTo>
                  <a:lnTo>
                    <a:pt x="84886310" y="23763207"/>
                  </a:lnTo>
                  <a:lnTo>
                    <a:pt x="84886310" y="23907987"/>
                  </a:lnTo>
                  <a:lnTo>
                    <a:pt x="84741531" y="23907987"/>
                  </a:lnTo>
                  <a:lnTo>
                    <a:pt x="84741531" y="23763207"/>
                  </a:lnTo>
                  <a:close/>
                  <a:moveTo>
                    <a:pt x="0" y="144780"/>
                  </a:moveTo>
                  <a:lnTo>
                    <a:pt x="144780" y="144780"/>
                  </a:lnTo>
                  <a:lnTo>
                    <a:pt x="144780" y="23763207"/>
                  </a:lnTo>
                  <a:lnTo>
                    <a:pt x="0" y="23763207"/>
                  </a:lnTo>
                  <a:lnTo>
                    <a:pt x="0" y="144780"/>
                  </a:lnTo>
                  <a:close/>
                  <a:moveTo>
                    <a:pt x="0" y="23763207"/>
                  </a:moveTo>
                  <a:lnTo>
                    <a:pt x="144780" y="23763207"/>
                  </a:lnTo>
                  <a:lnTo>
                    <a:pt x="144780" y="23907987"/>
                  </a:lnTo>
                  <a:lnTo>
                    <a:pt x="0" y="23907987"/>
                  </a:lnTo>
                  <a:lnTo>
                    <a:pt x="0" y="23763207"/>
                  </a:lnTo>
                  <a:close/>
                  <a:moveTo>
                    <a:pt x="84741531" y="144780"/>
                  </a:moveTo>
                  <a:lnTo>
                    <a:pt x="84886310" y="144780"/>
                  </a:lnTo>
                  <a:lnTo>
                    <a:pt x="84886310" y="23763207"/>
                  </a:lnTo>
                  <a:lnTo>
                    <a:pt x="84741531" y="23763207"/>
                  </a:lnTo>
                  <a:lnTo>
                    <a:pt x="84741531" y="144780"/>
                  </a:lnTo>
                  <a:close/>
                  <a:moveTo>
                    <a:pt x="144780" y="23763207"/>
                  </a:moveTo>
                  <a:lnTo>
                    <a:pt x="84741531" y="23763207"/>
                  </a:lnTo>
                  <a:lnTo>
                    <a:pt x="84741531" y="23907987"/>
                  </a:lnTo>
                  <a:lnTo>
                    <a:pt x="144780" y="23907987"/>
                  </a:lnTo>
                  <a:lnTo>
                    <a:pt x="144780" y="23763207"/>
                  </a:lnTo>
                  <a:close/>
                  <a:moveTo>
                    <a:pt x="84741531" y="0"/>
                  </a:moveTo>
                  <a:lnTo>
                    <a:pt x="84886310" y="0"/>
                  </a:lnTo>
                  <a:lnTo>
                    <a:pt x="84886310" y="144780"/>
                  </a:lnTo>
                  <a:lnTo>
                    <a:pt x="84741531" y="144780"/>
                  </a:lnTo>
                  <a:lnTo>
                    <a:pt x="84741531" y="0"/>
                  </a:lnTo>
                  <a:close/>
                  <a:moveTo>
                    <a:pt x="0" y="0"/>
                  </a:moveTo>
                  <a:lnTo>
                    <a:pt x="144780" y="0"/>
                  </a:lnTo>
                  <a:lnTo>
                    <a:pt x="144780" y="144780"/>
                  </a:lnTo>
                  <a:lnTo>
                    <a:pt x="0" y="144780"/>
                  </a:lnTo>
                  <a:lnTo>
                    <a:pt x="0" y="0"/>
                  </a:lnTo>
                  <a:close/>
                  <a:moveTo>
                    <a:pt x="144780" y="0"/>
                  </a:moveTo>
                  <a:lnTo>
                    <a:pt x="84741531" y="0"/>
                  </a:lnTo>
                  <a:lnTo>
                    <a:pt x="84741531" y="144780"/>
                  </a:lnTo>
                  <a:lnTo>
                    <a:pt x="144780" y="144780"/>
                  </a:lnTo>
                  <a:lnTo>
                    <a:pt x="144780" y="0"/>
                  </a:lnTo>
                  <a:close/>
                </a:path>
              </a:pathLst>
            </a:custGeom>
            <a:solidFill>
              <a:srgbClr val="7B5434"/>
            </a:solidFill>
          </p:spPr>
        </p:sp>
      </p:grpSp>
      <p:sp>
        <p:nvSpPr>
          <p:cNvPr name="Freeform 24" id="24"/>
          <p:cNvSpPr/>
          <p:nvPr/>
        </p:nvSpPr>
        <p:spPr>
          <a:xfrm flipH="false" flipV="false" rot="0">
            <a:off x="10812738" y="1926503"/>
            <a:ext cx="1104448" cy="1104448"/>
          </a:xfrm>
          <a:custGeom>
            <a:avLst/>
            <a:gdLst/>
            <a:ahLst/>
            <a:cxnLst/>
            <a:rect r="r" b="b" t="t" l="l"/>
            <a:pathLst>
              <a:path h="1104448" w="1104448">
                <a:moveTo>
                  <a:pt x="0" y="0"/>
                </a:moveTo>
                <a:lnTo>
                  <a:pt x="1104448" y="0"/>
                </a:lnTo>
                <a:lnTo>
                  <a:pt x="1104448" y="1104448"/>
                </a:lnTo>
                <a:lnTo>
                  <a:pt x="0" y="1104448"/>
                </a:lnTo>
                <a:lnTo>
                  <a:pt x="0" y="0"/>
                </a:lnTo>
                <a:close/>
              </a:path>
            </a:pathLst>
          </a:custGeom>
          <a:blipFill>
            <a:blip r:embed="rId9"/>
            <a:stretch>
              <a:fillRect l="0" t="0" r="0" b="0"/>
            </a:stretch>
          </a:blipFill>
        </p:spPr>
      </p:sp>
      <p:sp>
        <p:nvSpPr>
          <p:cNvPr name="Freeform 25" id="25"/>
          <p:cNvSpPr/>
          <p:nvPr/>
        </p:nvSpPr>
        <p:spPr>
          <a:xfrm flipH="false" flipV="false" rot="0">
            <a:off x="12483186" y="1952061"/>
            <a:ext cx="1117939" cy="1225075"/>
          </a:xfrm>
          <a:custGeom>
            <a:avLst/>
            <a:gdLst/>
            <a:ahLst/>
            <a:cxnLst/>
            <a:rect r="r" b="b" t="t" l="l"/>
            <a:pathLst>
              <a:path h="1225075" w="1117939">
                <a:moveTo>
                  <a:pt x="0" y="0"/>
                </a:moveTo>
                <a:lnTo>
                  <a:pt x="1117939" y="0"/>
                </a:lnTo>
                <a:lnTo>
                  <a:pt x="1117939" y="1225075"/>
                </a:lnTo>
                <a:lnTo>
                  <a:pt x="0" y="1225075"/>
                </a:lnTo>
                <a:lnTo>
                  <a:pt x="0" y="0"/>
                </a:lnTo>
                <a:close/>
              </a:path>
            </a:pathLst>
          </a:custGeom>
          <a:blipFill>
            <a:blip r:embed="rId10"/>
            <a:stretch>
              <a:fillRect l="0" t="0" r="0" b="0"/>
            </a:stretch>
          </a:blipFill>
        </p:spPr>
      </p:sp>
      <p:sp>
        <p:nvSpPr>
          <p:cNvPr name="Freeform 26" id="26"/>
          <p:cNvSpPr/>
          <p:nvPr/>
        </p:nvSpPr>
        <p:spPr>
          <a:xfrm flipH="false" flipV="false" rot="0">
            <a:off x="11850511" y="5096909"/>
            <a:ext cx="1942115" cy="603950"/>
          </a:xfrm>
          <a:custGeom>
            <a:avLst/>
            <a:gdLst/>
            <a:ahLst/>
            <a:cxnLst/>
            <a:rect r="r" b="b" t="t" l="l"/>
            <a:pathLst>
              <a:path h="603950" w="1942115">
                <a:moveTo>
                  <a:pt x="0" y="0"/>
                </a:moveTo>
                <a:lnTo>
                  <a:pt x="1942114" y="0"/>
                </a:lnTo>
                <a:lnTo>
                  <a:pt x="1942114" y="603950"/>
                </a:lnTo>
                <a:lnTo>
                  <a:pt x="0" y="603950"/>
                </a:lnTo>
                <a:lnTo>
                  <a:pt x="0" y="0"/>
                </a:lnTo>
                <a:close/>
              </a:path>
            </a:pathLst>
          </a:custGeom>
          <a:blipFill>
            <a:blip r:embed="rId11"/>
            <a:stretch>
              <a:fillRect l="-9071" t="-61125" r="-119082" b="-74389"/>
            </a:stretch>
          </a:blipFill>
        </p:spPr>
      </p:sp>
      <p:sp>
        <p:nvSpPr>
          <p:cNvPr name="Freeform 27" id="27"/>
          <p:cNvSpPr/>
          <p:nvPr/>
        </p:nvSpPr>
        <p:spPr>
          <a:xfrm flipH="false" flipV="false" rot="0">
            <a:off x="11295286" y="7364486"/>
            <a:ext cx="1871860" cy="887574"/>
          </a:xfrm>
          <a:custGeom>
            <a:avLst/>
            <a:gdLst/>
            <a:ahLst/>
            <a:cxnLst/>
            <a:rect r="r" b="b" t="t" l="l"/>
            <a:pathLst>
              <a:path h="887574" w="1871860">
                <a:moveTo>
                  <a:pt x="0" y="0"/>
                </a:moveTo>
                <a:lnTo>
                  <a:pt x="1871860" y="0"/>
                </a:lnTo>
                <a:lnTo>
                  <a:pt x="1871860" y="887573"/>
                </a:lnTo>
                <a:lnTo>
                  <a:pt x="0" y="887573"/>
                </a:lnTo>
                <a:lnTo>
                  <a:pt x="0" y="0"/>
                </a:lnTo>
                <a:close/>
              </a:path>
            </a:pathLst>
          </a:custGeom>
          <a:blipFill>
            <a:blip r:embed="rId12"/>
            <a:stretch>
              <a:fillRect l="0" t="0" r="0" b="0"/>
            </a:stretch>
          </a:blipFill>
        </p:spPr>
      </p:sp>
      <p:sp>
        <p:nvSpPr>
          <p:cNvPr name="TextBox 28" id="28"/>
          <p:cNvSpPr txBox="true"/>
          <p:nvPr/>
        </p:nvSpPr>
        <p:spPr>
          <a:xfrm rot="0">
            <a:off x="2254855" y="3337303"/>
            <a:ext cx="5605091" cy="1028700"/>
          </a:xfrm>
          <a:prstGeom prst="rect">
            <a:avLst/>
          </a:prstGeom>
        </p:spPr>
        <p:txBody>
          <a:bodyPr anchor="t" rtlCol="false" tIns="0" lIns="0" bIns="0" rIns="0">
            <a:spAutoFit/>
          </a:bodyPr>
          <a:lstStyle/>
          <a:p>
            <a:pPr algn="ctr">
              <a:lnSpc>
                <a:spcPts val="8159"/>
              </a:lnSpc>
            </a:pPr>
            <a:r>
              <a:rPr lang="en-US" sz="6799" spc="271">
                <a:solidFill>
                  <a:srgbClr val="7B5434"/>
                </a:solidFill>
                <a:latin typeface="Wedges"/>
              </a:rPr>
              <a:t>use TOOL</a:t>
            </a:r>
          </a:p>
        </p:txBody>
      </p:sp>
      <p:sp>
        <p:nvSpPr>
          <p:cNvPr name="TextBox 29" id="29"/>
          <p:cNvSpPr txBox="true"/>
          <p:nvPr/>
        </p:nvSpPr>
        <p:spPr>
          <a:xfrm rot="0">
            <a:off x="14032837" y="2131382"/>
            <a:ext cx="2733621" cy="656590"/>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VS Code 1.89.1</a:t>
            </a:r>
          </a:p>
          <a:p>
            <a:pPr algn="ctr">
              <a:lnSpc>
                <a:spcPts val="2660"/>
              </a:lnSpc>
            </a:pPr>
            <a:r>
              <a:rPr lang="en-US" sz="1900">
                <a:solidFill>
                  <a:srgbClr val="7B5434"/>
                </a:solidFill>
                <a:latin typeface="Barlow"/>
              </a:rPr>
              <a:t>Python 3.10</a:t>
            </a:r>
          </a:p>
        </p:txBody>
      </p:sp>
      <p:sp>
        <p:nvSpPr>
          <p:cNvPr name="TextBox 30" id="30"/>
          <p:cNvSpPr txBox="true"/>
          <p:nvPr/>
        </p:nvSpPr>
        <p:spPr>
          <a:xfrm rot="0">
            <a:off x="10610557" y="4519466"/>
            <a:ext cx="1805955" cy="514350"/>
          </a:xfrm>
          <a:prstGeom prst="rect">
            <a:avLst/>
          </a:prstGeom>
        </p:spPr>
        <p:txBody>
          <a:bodyPr anchor="t" rtlCol="false" tIns="0" lIns="0" bIns="0" rIns="0">
            <a:spAutoFit/>
          </a:bodyPr>
          <a:lstStyle/>
          <a:p>
            <a:pPr algn="ctr" marL="0" indent="0" lvl="0">
              <a:lnSpc>
                <a:spcPts val="3599"/>
              </a:lnSpc>
              <a:spcBef>
                <a:spcPct val="0"/>
              </a:spcBef>
            </a:pPr>
            <a:r>
              <a:rPr lang="en-US" sz="2999">
                <a:solidFill>
                  <a:srgbClr val="7B5434"/>
                </a:solidFill>
                <a:latin typeface="Active Heart 달콤한 마음"/>
              </a:rPr>
              <a:t>EasyOCR</a:t>
            </a:r>
          </a:p>
        </p:txBody>
      </p:sp>
      <p:sp>
        <p:nvSpPr>
          <p:cNvPr name="TextBox 31" id="31"/>
          <p:cNvSpPr txBox="true"/>
          <p:nvPr/>
        </p:nvSpPr>
        <p:spPr>
          <a:xfrm rot="0">
            <a:off x="13994959" y="4796155"/>
            <a:ext cx="2809376" cy="656590"/>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EasyOCR v1.7.1</a:t>
            </a:r>
          </a:p>
          <a:p>
            <a:pPr algn="ctr">
              <a:lnSpc>
                <a:spcPts val="2660"/>
              </a:lnSpc>
            </a:pPr>
            <a:r>
              <a:rPr lang="en-US" sz="1900">
                <a:solidFill>
                  <a:srgbClr val="7B5434"/>
                </a:solidFill>
                <a:latin typeface="Barlow"/>
              </a:rPr>
              <a:t>YOLOv8</a:t>
            </a:r>
          </a:p>
        </p:txBody>
      </p:sp>
      <p:sp>
        <p:nvSpPr>
          <p:cNvPr name="TextBox 32" id="32"/>
          <p:cNvSpPr txBox="true"/>
          <p:nvPr/>
        </p:nvSpPr>
        <p:spPr>
          <a:xfrm rot="0">
            <a:off x="13934356" y="7627615"/>
            <a:ext cx="2832102" cy="323215"/>
          </a:xfrm>
          <a:prstGeom prst="rect">
            <a:avLst/>
          </a:prstGeom>
        </p:spPr>
        <p:txBody>
          <a:bodyPr anchor="t" rtlCol="false" tIns="0" lIns="0" bIns="0" rIns="0">
            <a:spAutoFit/>
          </a:bodyPr>
          <a:lstStyle/>
          <a:p>
            <a:pPr algn="ctr">
              <a:lnSpc>
                <a:spcPts val="2660"/>
              </a:lnSpc>
            </a:pPr>
            <a:r>
              <a:rPr lang="en-US" sz="1900">
                <a:solidFill>
                  <a:srgbClr val="7B5434"/>
                </a:solidFill>
                <a:latin typeface="Barlow"/>
              </a:rPr>
              <a:t>asdfg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CEFEE"/>
        </a:solidFill>
      </p:bgPr>
    </p:bg>
    <p:spTree>
      <p:nvGrpSpPr>
        <p:cNvPr id="1" name=""/>
        <p:cNvGrpSpPr/>
        <p:nvPr/>
      </p:nvGrpSpPr>
      <p:grpSpPr>
        <a:xfrm>
          <a:off x="0" y="0"/>
          <a:ext cx="0" cy="0"/>
          <a:chOff x="0" y="0"/>
          <a:chExt cx="0" cy="0"/>
        </a:xfrm>
      </p:grpSpPr>
      <p:sp>
        <p:nvSpPr>
          <p:cNvPr name="TextBox 2" id="2"/>
          <p:cNvSpPr txBox="true"/>
          <p:nvPr/>
        </p:nvSpPr>
        <p:spPr>
          <a:xfrm rot="0">
            <a:off x="863533" y="3361605"/>
            <a:ext cx="6263268" cy="1028700"/>
          </a:xfrm>
          <a:prstGeom prst="rect">
            <a:avLst/>
          </a:prstGeom>
        </p:spPr>
        <p:txBody>
          <a:bodyPr anchor="t" rtlCol="false" tIns="0" lIns="0" bIns="0" rIns="0">
            <a:spAutoFit/>
          </a:bodyPr>
          <a:lstStyle/>
          <a:p>
            <a:pPr algn="ctr">
              <a:lnSpc>
                <a:spcPts val="8159"/>
              </a:lnSpc>
            </a:pPr>
            <a:r>
              <a:rPr lang="en-US" sz="6799" spc="271">
                <a:solidFill>
                  <a:srgbClr val="7B5434"/>
                </a:solidFill>
                <a:ea typeface="Wedges"/>
              </a:rPr>
              <a:t>시스템 아키텍처</a:t>
            </a:r>
          </a:p>
        </p:txBody>
      </p:sp>
      <p:grpSp>
        <p:nvGrpSpPr>
          <p:cNvPr name="Group 3" id="3"/>
          <p:cNvGrpSpPr/>
          <p:nvPr/>
        </p:nvGrpSpPr>
        <p:grpSpPr>
          <a:xfrm rot="0">
            <a:off x="1028700" y="5060331"/>
            <a:ext cx="5952431" cy="2676122"/>
            <a:chOff x="0" y="0"/>
            <a:chExt cx="7936575" cy="3568162"/>
          </a:xfrm>
        </p:grpSpPr>
        <p:sp>
          <p:nvSpPr>
            <p:cNvPr name="TextBox 4" id="4"/>
            <p:cNvSpPr txBox="true"/>
            <p:nvPr/>
          </p:nvSpPr>
          <p:spPr>
            <a:xfrm rot="0">
              <a:off x="0" y="-57150"/>
              <a:ext cx="7936575" cy="1725083"/>
            </a:xfrm>
            <a:prstGeom prst="rect">
              <a:avLst/>
            </a:prstGeom>
          </p:spPr>
          <p:txBody>
            <a:bodyPr anchor="t" rtlCol="false" tIns="0" lIns="0" bIns="0" rIns="0">
              <a:spAutoFit/>
            </a:bodyPr>
            <a:lstStyle/>
            <a:p>
              <a:pPr algn="ctr">
                <a:lnSpc>
                  <a:spcPts val="3499"/>
                </a:lnSpc>
              </a:pPr>
              <a:r>
                <a:rPr lang="en-US" sz="2499">
                  <a:solidFill>
                    <a:srgbClr val="7B5434"/>
                  </a:solidFill>
                  <a:latin typeface="Barlow"/>
                </a:rPr>
                <a:t>Laying out my Jong-suk page agenda for my binder here because these give so much sparks in my daily life. </a:t>
              </a:r>
            </a:p>
          </p:txBody>
        </p:sp>
        <p:grpSp>
          <p:nvGrpSpPr>
            <p:cNvPr name="Group 5" id="5"/>
            <p:cNvGrpSpPr/>
            <p:nvPr/>
          </p:nvGrpSpPr>
          <p:grpSpPr>
            <a:xfrm rot="0">
              <a:off x="2025897" y="2518801"/>
              <a:ext cx="3884780" cy="1049361"/>
              <a:chOff x="0" y="0"/>
              <a:chExt cx="34900162" cy="9427274"/>
            </a:xfrm>
          </p:grpSpPr>
          <p:sp>
            <p:nvSpPr>
              <p:cNvPr name="Freeform 6" id="6">
                <a:hlinkClick r:id="rId2" action="ppaction://hlinksldjump"/>
              </p:cNvPr>
              <p:cNvSpPr/>
              <p:nvPr/>
            </p:nvSpPr>
            <p:spPr>
              <a:xfrm flipH="false" flipV="false" rot="0">
                <a:off x="72390" y="72390"/>
                <a:ext cx="34755382" cy="9282494"/>
              </a:xfrm>
              <a:custGeom>
                <a:avLst/>
                <a:gdLst/>
                <a:ahLst/>
                <a:cxnLst/>
                <a:rect r="r" b="b" t="t" l="l"/>
                <a:pathLst>
                  <a:path h="9282494" w="34755382">
                    <a:moveTo>
                      <a:pt x="0" y="0"/>
                    </a:moveTo>
                    <a:lnTo>
                      <a:pt x="34755382" y="0"/>
                    </a:lnTo>
                    <a:lnTo>
                      <a:pt x="34755382" y="9282494"/>
                    </a:lnTo>
                    <a:lnTo>
                      <a:pt x="0" y="9282494"/>
                    </a:lnTo>
                    <a:lnTo>
                      <a:pt x="0" y="0"/>
                    </a:lnTo>
                    <a:close/>
                  </a:path>
                </a:pathLst>
              </a:custGeom>
              <a:solidFill>
                <a:srgbClr val="FFD9DD"/>
              </a:solidFill>
            </p:spPr>
          </p:sp>
          <p:sp>
            <p:nvSpPr>
              <p:cNvPr name="Freeform 7" id="7">
                <a:hlinkClick r:id="rId2" action="ppaction://hlinksldjump"/>
              </p:cNvPr>
              <p:cNvSpPr/>
              <p:nvPr/>
            </p:nvSpPr>
            <p:spPr>
              <a:xfrm flipH="false" flipV="false" rot="0">
                <a:off x="0" y="0"/>
                <a:ext cx="34900161" cy="9427273"/>
              </a:xfrm>
              <a:custGeom>
                <a:avLst/>
                <a:gdLst/>
                <a:ahLst/>
                <a:cxnLst/>
                <a:rect r="r" b="b" t="t" l="l"/>
                <a:pathLst>
                  <a:path h="9427273" w="34900161">
                    <a:moveTo>
                      <a:pt x="34755382" y="9282494"/>
                    </a:moveTo>
                    <a:lnTo>
                      <a:pt x="34900161" y="9282494"/>
                    </a:lnTo>
                    <a:lnTo>
                      <a:pt x="34900161" y="9427273"/>
                    </a:lnTo>
                    <a:lnTo>
                      <a:pt x="34755382" y="9427273"/>
                    </a:lnTo>
                    <a:lnTo>
                      <a:pt x="34755382" y="9282494"/>
                    </a:lnTo>
                    <a:close/>
                    <a:moveTo>
                      <a:pt x="0" y="144780"/>
                    </a:moveTo>
                    <a:lnTo>
                      <a:pt x="144780" y="144780"/>
                    </a:lnTo>
                    <a:lnTo>
                      <a:pt x="144780" y="9282494"/>
                    </a:lnTo>
                    <a:lnTo>
                      <a:pt x="0" y="9282494"/>
                    </a:lnTo>
                    <a:lnTo>
                      <a:pt x="0" y="144780"/>
                    </a:lnTo>
                    <a:close/>
                    <a:moveTo>
                      <a:pt x="0" y="9282494"/>
                    </a:moveTo>
                    <a:lnTo>
                      <a:pt x="144780" y="9282494"/>
                    </a:lnTo>
                    <a:lnTo>
                      <a:pt x="144780" y="9427273"/>
                    </a:lnTo>
                    <a:lnTo>
                      <a:pt x="0" y="9427273"/>
                    </a:lnTo>
                    <a:lnTo>
                      <a:pt x="0" y="9282494"/>
                    </a:lnTo>
                    <a:close/>
                    <a:moveTo>
                      <a:pt x="34755382" y="144780"/>
                    </a:moveTo>
                    <a:lnTo>
                      <a:pt x="34900161" y="144780"/>
                    </a:lnTo>
                    <a:lnTo>
                      <a:pt x="34900161" y="9282494"/>
                    </a:lnTo>
                    <a:lnTo>
                      <a:pt x="34755382" y="9282494"/>
                    </a:lnTo>
                    <a:lnTo>
                      <a:pt x="34755382" y="144780"/>
                    </a:lnTo>
                    <a:close/>
                    <a:moveTo>
                      <a:pt x="144780" y="9282494"/>
                    </a:moveTo>
                    <a:lnTo>
                      <a:pt x="34755382" y="9282494"/>
                    </a:lnTo>
                    <a:lnTo>
                      <a:pt x="34755382" y="9427273"/>
                    </a:lnTo>
                    <a:lnTo>
                      <a:pt x="144780" y="9427273"/>
                    </a:lnTo>
                    <a:lnTo>
                      <a:pt x="144780" y="9282494"/>
                    </a:lnTo>
                    <a:close/>
                    <a:moveTo>
                      <a:pt x="34755382" y="0"/>
                    </a:moveTo>
                    <a:lnTo>
                      <a:pt x="34900161" y="0"/>
                    </a:lnTo>
                    <a:lnTo>
                      <a:pt x="34900161" y="144780"/>
                    </a:lnTo>
                    <a:lnTo>
                      <a:pt x="34755382" y="144780"/>
                    </a:lnTo>
                    <a:lnTo>
                      <a:pt x="34755382" y="0"/>
                    </a:lnTo>
                    <a:close/>
                    <a:moveTo>
                      <a:pt x="0" y="0"/>
                    </a:moveTo>
                    <a:lnTo>
                      <a:pt x="144780" y="0"/>
                    </a:lnTo>
                    <a:lnTo>
                      <a:pt x="144780" y="144780"/>
                    </a:lnTo>
                    <a:lnTo>
                      <a:pt x="0" y="144780"/>
                    </a:lnTo>
                    <a:lnTo>
                      <a:pt x="0" y="0"/>
                    </a:lnTo>
                    <a:close/>
                    <a:moveTo>
                      <a:pt x="144780" y="0"/>
                    </a:moveTo>
                    <a:lnTo>
                      <a:pt x="34755382" y="0"/>
                    </a:lnTo>
                    <a:lnTo>
                      <a:pt x="34755382" y="144780"/>
                    </a:lnTo>
                    <a:lnTo>
                      <a:pt x="144780" y="144780"/>
                    </a:lnTo>
                    <a:lnTo>
                      <a:pt x="144780" y="0"/>
                    </a:lnTo>
                    <a:close/>
                  </a:path>
                </a:pathLst>
              </a:custGeom>
              <a:solidFill>
                <a:srgbClr val="7B5434"/>
              </a:solidFill>
            </p:spPr>
          </p:sp>
        </p:grpSp>
        <p:sp>
          <p:nvSpPr>
            <p:cNvPr name="TextBox 8" id="8"/>
            <p:cNvSpPr txBox="true"/>
            <p:nvPr/>
          </p:nvSpPr>
          <p:spPr>
            <a:xfrm rot="0">
              <a:off x="2307985" y="2785248"/>
              <a:ext cx="3320605" cy="459316"/>
            </a:xfrm>
            <a:prstGeom prst="rect">
              <a:avLst/>
            </a:prstGeom>
          </p:spPr>
          <p:txBody>
            <a:bodyPr anchor="t" rtlCol="false" tIns="0" lIns="0" bIns="0" rIns="0">
              <a:spAutoFit/>
            </a:bodyPr>
            <a:lstStyle/>
            <a:p>
              <a:pPr algn="ctr">
                <a:lnSpc>
                  <a:spcPts val="2800"/>
                </a:lnSpc>
              </a:pPr>
              <a:r>
                <a:rPr lang="en-US" sz="2000" u="sng">
                  <a:solidFill>
                    <a:srgbClr val="7B5434"/>
                  </a:solidFill>
                  <a:latin typeface="Barlow"/>
                  <a:hlinkClick r:id="rId2" action="ppaction://hlinksldjump"/>
                </a:rPr>
                <a:t>Back to Overview</a:t>
              </a:r>
            </a:p>
          </p:txBody>
        </p:sp>
      </p:grpSp>
      <p:sp>
        <p:nvSpPr>
          <p:cNvPr name="Freeform 9" id="9"/>
          <p:cNvSpPr/>
          <p:nvPr/>
        </p:nvSpPr>
        <p:spPr>
          <a:xfrm flipH="false" flipV="false" rot="0">
            <a:off x="7518764" y="5572513"/>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012956" y="2929273"/>
            <a:ext cx="1627244" cy="1368529"/>
          </a:xfrm>
          <a:custGeom>
            <a:avLst/>
            <a:gdLst/>
            <a:ahLst/>
            <a:cxnLst/>
            <a:rect r="r" b="b" t="t" l="l"/>
            <a:pathLst>
              <a:path h="1368529" w="1627244">
                <a:moveTo>
                  <a:pt x="0" y="0"/>
                </a:moveTo>
                <a:lnTo>
                  <a:pt x="1627244" y="0"/>
                </a:lnTo>
                <a:lnTo>
                  <a:pt x="1627244" y="1368529"/>
                </a:lnTo>
                <a:lnTo>
                  <a:pt x="0" y="13685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661486" y="426675"/>
            <a:ext cx="8115300" cy="9433650"/>
            <a:chOff x="0" y="0"/>
            <a:chExt cx="97208515" cy="113000278"/>
          </a:xfrm>
        </p:grpSpPr>
        <p:sp>
          <p:nvSpPr>
            <p:cNvPr name="Freeform 12" id="12"/>
            <p:cNvSpPr/>
            <p:nvPr/>
          </p:nvSpPr>
          <p:spPr>
            <a:xfrm flipH="false" flipV="false" rot="0">
              <a:off x="72390" y="72390"/>
              <a:ext cx="97063734" cy="112855502"/>
            </a:xfrm>
            <a:custGeom>
              <a:avLst/>
              <a:gdLst/>
              <a:ahLst/>
              <a:cxnLst/>
              <a:rect r="r" b="b" t="t" l="l"/>
              <a:pathLst>
                <a:path h="112855502" w="97063734">
                  <a:moveTo>
                    <a:pt x="0" y="0"/>
                  </a:moveTo>
                  <a:lnTo>
                    <a:pt x="97063734" y="0"/>
                  </a:lnTo>
                  <a:lnTo>
                    <a:pt x="97063734" y="112855502"/>
                  </a:lnTo>
                  <a:lnTo>
                    <a:pt x="0" y="112855502"/>
                  </a:lnTo>
                  <a:lnTo>
                    <a:pt x="0" y="0"/>
                  </a:lnTo>
                  <a:close/>
                </a:path>
              </a:pathLst>
            </a:custGeom>
            <a:solidFill>
              <a:srgbClr val="FFFFFF"/>
            </a:solidFill>
          </p:spPr>
        </p:sp>
        <p:sp>
          <p:nvSpPr>
            <p:cNvPr name="Freeform 13" id="13"/>
            <p:cNvSpPr/>
            <p:nvPr/>
          </p:nvSpPr>
          <p:spPr>
            <a:xfrm flipH="false" flipV="false" rot="0">
              <a:off x="0" y="0"/>
              <a:ext cx="97208516" cy="113000284"/>
            </a:xfrm>
            <a:custGeom>
              <a:avLst/>
              <a:gdLst/>
              <a:ahLst/>
              <a:cxnLst/>
              <a:rect r="r" b="b" t="t" l="l"/>
              <a:pathLst>
                <a:path h="113000284" w="97208516">
                  <a:moveTo>
                    <a:pt x="97063737" y="112855499"/>
                  </a:moveTo>
                  <a:lnTo>
                    <a:pt x="97208516" y="112855499"/>
                  </a:lnTo>
                  <a:lnTo>
                    <a:pt x="97208516" y="113000284"/>
                  </a:lnTo>
                  <a:lnTo>
                    <a:pt x="97063737" y="113000284"/>
                  </a:lnTo>
                  <a:lnTo>
                    <a:pt x="97063737" y="112855499"/>
                  </a:lnTo>
                  <a:close/>
                  <a:moveTo>
                    <a:pt x="0" y="144780"/>
                  </a:moveTo>
                  <a:lnTo>
                    <a:pt x="144780" y="144780"/>
                  </a:lnTo>
                  <a:lnTo>
                    <a:pt x="144780" y="112855499"/>
                  </a:lnTo>
                  <a:lnTo>
                    <a:pt x="0" y="112855499"/>
                  </a:lnTo>
                  <a:lnTo>
                    <a:pt x="0" y="144780"/>
                  </a:lnTo>
                  <a:close/>
                  <a:moveTo>
                    <a:pt x="0" y="112855499"/>
                  </a:moveTo>
                  <a:lnTo>
                    <a:pt x="144780" y="112855499"/>
                  </a:lnTo>
                  <a:lnTo>
                    <a:pt x="144780" y="113000284"/>
                  </a:lnTo>
                  <a:lnTo>
                    <a:pt x="0" y="113000284"/>
                  </a:lnTo>
                  <a:lnTo>
                    <a:pt x="0" y="112855499"/>
                  </a:lnTo>
                  <a:close/>
                  <a:moveTo>
                    <a:pt x="97063737" y="144780"/>
                  </a:moveTo>
                  <a:lnTo>
                    <a:pt x="97208516" y="144780"/>
                  </a:lnTo>
                  <a:lnTo>
                    <a:pt x="97208516" y="112855499"/>
                  </a:lnTo>
                  <a:lnTo>
                    <a:pt x="97063737" y="112855499"/>
                  </a:lnTo>
                  <a:lnTo>
                    <a:pt x="97063737" y="144780"/>
                  </a:lnTo>
                  <a:close/>
                  <a:moveTo>
                    <a:pt x="144780" y="112855499"/>
                  </a:moveTo>
                  <a:lnTo>
                    <a:pt x="97063737" y="112855499"/>
                  </a:lnTo>
                  <a:lnTo>
                    <a:pt x="97063737" y="113000284"/>
                  </a:lnTo>
                  <a:lnTo>
                    <a:pt x="144780" y="113000284"/>
                  </a:lnTo>
                  <a:lnTo>
                    <a:pt x="144780" y="112855499"/>
                  </a:lnTo>
                  <a:close/>
                  <a:moveTo>
                    <a:pt x="97063737" y="0"/>
                  </a:moveTo>
                  <a:lnTo>
                    <a:pt x="97208516" y="0"/>
                  </a:lnTo>
                  <a:lnTo>
                    <a:pt x="97208516" y="144780"/>
                  </a:lnTo>
                  <a:lnTo>
                    <a:pt x="97063737" y="144780"/>
                  </a:lnTo>
                  <a:lnTo>
                    <a:pt x="97063737" y="0"/>
                  </a:lnTo>
                  <a:close/>
                  <a:moveTo>
                    <a:pt x="0" y="0"/>
                  </a:moveTo>
                  <a:lnTo>
                    <a:pt x="144780" y="0"/>
                  </a:lnTo>
                  <a:lnTo>
                    <a:pt x="144780" y="144780"/>
                  </a:lnTo>
                  <a:lnTo>
                    <a:pt x="0" y="144780"/>
                  </a:lnTo>
                  <a:lnTo>
                    <a:pt x="0" y="0"/>
                  </a:lnTo>
                  <a:close/>
                  <a:moveTo>
                    <a:pt x="144780" y="0"/>
                  </a:moveTo>
                  <a:lnTo>
                    <a:pt x="97063737" y="0"/>
                  </a:lnTo>
                  <a:lnTo>
                    <a:pt x="97063737" y="144780"/>
                  </a:lnTo>
                  <a:lnTo>
                    <a:pt x="144780" y="144780"/>
                  </a:lnTo>
                  <a:lnTo>
                    <a:pt x="144780" y="0"/>
                  </a:lnTo>
                  <a:close/>
                </a:path>
              </a:pathLst>
            </a:custGeom>
            <a:solidFill>
              <a:srgbClr val="7B5434"/>
            </a:solidFill>
          </p:spPr>
        </p:sp>
      </p:grpSp>
      <p:grpSp>
        <p:nvGrpSpPr>
          <p:cNvPr name="Group 14" id="14"/>
          <p:cNvGrpSpPr/>
          <p:nvPr/>
        </p:nvGrpSpPr>
        <p:grpSpPr>
          <a:xfrm rot="0">
            <a:off x="9431758" y="1131906"/>
            <a:ext cx="3122092" cy="3873867"/>
            <a:chOff x="0" y="0"/>
            <a:chExt cx="4162790" cy="5165156"/>
          </a:xfrm>
        </p:grpSpPr>
        <p:grpSp>
          <p:nvGrpSpPr>
            <p:cNvPr name="Group 15" id="15"/>
            <p:cNvGrpSpPr/>
            <p:nvPr/>
          </p:nvGrpSpPr>
          <p:grpSpPr>
            <a:xfrm rot="0">
              <a:off x="0" y="0"/>
              <a:ext cx="4162790" cy="5165156"/>
              <a:chOff x="0" y="0"/>
              <a:chExt cx="40811910" cy="50639092"/>
            </a:xfrm>
          </p:grpSpPr>
          <p:sp>
            <p:nvSpPr>
              <p:cNvPr name="Freeform 16" id="16"/>
              <p:cNvSpPr/>
              <p:nvPr/>
            </p:nvSpPr>
            <p:spPr>
              <a:xfrm flipH="false" flipV="false" rot="0">
                <a:off x="72390" y="72390"/>
                <a:ext cx="40667130" cy="50494313"/>
              </a:xfrm>
              <a:custGeom>
                <a:avLst/>
                <a:gdLst/>
                <a:ahLst/>
                <a:cxnLst/>
                <a:rect r="r" b="b" t="t" l="l"/>
                <a:pathLst>
                  <a:path h="50494313" w="40667130">
                    <a:moveTo>
                      <a:pt x="0" y="0"/>
                    </a:moveTo>
                    <a:lnTo>
                      <a:pt x="40667130" y="0"/>
                    </a:lnTo>
                    <a:lnTo>
                      <a:pt x="40667130" y="50494313"/>
                    </a:lnTo>
                    <a:lnTo>
                      <a:pt x="0" y="50494313"/>
                    </a:lnTo>
                    <a:lnTo>
                      <a:pt x="0" y="0"/>
                    </a:lnTo>
                    <a:close/>
                  </a:path>
                </a:pathLst>
              </a:custGeom>
              <a:solidFill>
                <a:srgbClr val="FFFFFF"/>
              </a:solidFill>
            </p:spPr>
          </p:sp>
          <p:sp>
            <p:nvSpPr>
              <p:cNvPr name="Freeform 17" id="17"/>
              <p:cNvSpPr/>
              <p:nvPr/>
            </p:nvSpPr>
            <p:spPr>
              <a:xfrm flipH="false" flipV="false" rot="0">
                <a:off x="0" y="0"/>
                <a:ext cx="40811909" cy="50639092"/>
              </a:xfrm>
              <a:custGeom>
                <a:avLst/>
                <a:gdLst/>
                <a:ahLst/>
                <a:cxnLst/>
                <a:rect r="r" b="b" t="t" l="l"/>
                <a:pathLst>
                  <a:path h="50639092" w="40811909">
                    <a:moveTo>
                      <a:pt x="40667130" y="50494313"/>
                    </a:moveTo>
                    <a:lnTo>
                      <a:pt x="40811909" y="50494313"/>
                    </a:lnTo>
                    <a:lnTo>
                      <a:pt x="40811909" y="50639092"/>
                    </a:lnTo>
                    <a:lnTo>
                      <a:pt x="40667130" y="50639092"/>
                    </a:lnTo>
                    <a:lnTo>
                      <a:pt x="40667130" y="50494313"/>
                    </a:lnTo>
                    <a:close/>
                    <a:moveTo>
                      <a:pt x="0" y="144780"/>
                    </a:moveTo>
                    <a:lnTo>
                      <a:pt x="144780" y="144780"/>
                    </a:lnTo>
                    <a:lnTo>
                      <a:pt x="144780" y="50494313"/>
                    </a:lnTo>
                    <a:lnTo>
                      <a:pt x="0" y="50494313"/>
                    </a:lnTo>
                    <a:lnTo>
                      <a:pt x="0" y="144780"/>
                    </a:lnTo>
                    <a:close/>
                    <a:moveTo>
                      <a:pt x="0" y="50494313"/>
                    </a:moveTo>
                    <a:lnTo>
                      <a:pt x="144780" y="50494313"/>
                    </a:lnTo>
                    <a:lnTo>
                      <a:pt x="144780" y="50639092"/>
                    </a:lnTo>
                    <a:lnTo>
                      <a:pt x="0" y="50639092"/>
                    </a:lnTo>
                    <a:lnTo>
                      <a:pt x="0" y="50494313"/>
                    </a:lnTo>
                    <a:close/>
                    <a:moveTo>
                      <a:pt x="40667130" y="144780"/>
                    </a:moveTo>
                    <a:lnTo>
                      <a:pt x="40811909" y="144780"/>
                    </a:lnTo>
                    <a:lnTo>
                      <a:pt x="40811909" y="50494313"/>
                    </a:lnTo>
                    <a:lnTo>
                      <a:pt x="40667130" y="50494313"/>
                    </a:lnTo>
                    <a:lnTo>
                      <a:pt x="40667130" y="144780"/>
                    </a:lnTo>
                    <a:close/>
                    <a:moveTo>
                      <a:pt x="144780" y="50494313"/>
                    </a:moveTo>
                    <a:lnTo>
                      <a:pt x="40667130" y="50494313"/>
                    </a:lnTo>
                    <a:lnTo>
                      <a:pt x="40667130" y="50639092"/>
                    </a:lnTo>
                    <a:lnTo>
                      <a:pt x="144780" y="50639092"/>
                    </a:lnTo>
                    <a:lnTo>
                      <a:pt x="144780" y="50494313"/>
                    </a:lnTo>
                    <a:close/>
                    <a:moveTo>
                      <a:pt x="40667130" y="0"/>
                    </a:moveTo>
                    <a:lnTo>
                      <a:pt x="40811909" y="0"/>
                    </a:lnTo>
                    <a:lnTo>
                      <a:pt x="40811909" y="144780"/>
                    </a:lnTo>
                    <a:lnTo>
                      <a:pt x="40667130" y="144780"/>
                    </a:lnTo>
                    <a:lnTo>
                      <a:pt x="40667130" y="0"/>
                    </a:lnTo>
                    <a:close/>
                    <a:moveTo>
                      <a:pt x="0" y="0"/>
                    </a:moveTo>
                    <a:lnTo>
                      <a:pt x="144780" y="0"/>
                    </a:lnTo>
                    <a:lnTo>
                      <a:pt x="144780" y="144780"/>
                    </a:lnTo>
                    <a:lnTo>
                      <a:pt x="0" y="144780"/>
                    </a:lnTo>
                    <a:lnTo>
                      <a:pt x="0" y="0"/>
                    </a:lnTo>
                    <a:close/>
                    <a:moveTo>
                      <a:pt x="144780" y="0"/>
                    </a:moveTo>
                    <a:lnTo>
                      <a:pt x="40667130" y="0"/>
                    </a:lnTo>
                    <a:lnTo>
                      <a:pt x="40667130" y="144780"/>
                    </a:lnTo>
                    <a:lnTo>
                      <a:pt x="144780" y="144780"/>
                    </a:lnTo>
                    <a:lnTo>
                      <a:pt x="144780" y="0"/>
                    </a:lnTo>
                    <a:close/>
                  </a:path>
                </a:pathLst>
              </a:custGeom>
              <a:solidFill>
                <a:srgbClr val="7B5434"/>
              </a:solidFill>
            </p:spPr>
          </p:sp>
        </p:grpSp>
        <p:sp>
          <p:nvSpPr>
            <p:cNvPr name="Freeform 18" id="18"/>
            <p:cNvSpPr/>
            <p:nvPr/>
          </p:nvSpPr>
          <p:spPr>
            <a:xfrm flipH="false" flipV="false" rot="0">
              <a:off x="306735" y="288364"/>
              <a:ext cx="3549320" cy="4588429"/>
            </a:xfrm>
            <a:custGeom>
              <a:avLst/>
              <a:gdLst/>
              <a:ahLst/>
              <a:cxnLst/>
              <a:rect r="r" b="b" t="t" l="l"/>
              <a:pathLst>
                <a:path h="4588429" w="3549320">
                  <a:moveTo>
                    <a:pt x="0" y="0"/>
                  </a:moveTo>
                  <a:lnTo>
                    <a:pt x="3549320" y="0"/>
                  </a:lnTo>
                  <a:lnTo>
                    <a:pt x="3549320" y="4588429"/>
                  </a:lnTo>
                  <a:lnTo>
                    <a:pt x="0" y="4588429"/>
                  </a:lnTo>
                  <a:lnTo>
                    <a:pt x="0" y="0"/>
                  </a:lnTo>
                  <a:close/>
                </a:path>
              </a:pathLst>
            </a:custGeom>
            <a:blipFill>
              <a:blip r:embed="rId5"/>
              <a:stretch>
                <a:fillRect l="-1710" t="0" r="-1710" b="0"/>
              </a:stretch>
            </a:blipFill>
          </p:spPr>
        </p:sp>
      </p:grpSp>
      <p:grpSp>
        <p:nvGrpSpPr>
          <p:cNvPr name="Group 19" id="19"/>
          <p:cNvGrpSpPr/>
          <p:nvPr/>
        </p:nvGrpSpPr>
        <p:grpSpPr>
          <a:xfrm rot="0">
            <a:off x="12884423" y="1131906"/>
            <a:ext cx="3122092" cy="3873867"/>
            <a:chOff x="0" y="0"/>
            <a:chExt cx="4162790" cy="5165156"/>
          </a:xfrm>
        </p:grpSpPr>
        <p:grpSp>
          <p:nvGrpSpPr>
            <p:cNvPr name="Group 20" id="20"/>
            <p:cNvGrpSpPr/>
            <p:nvPr/>
          </p:nvGrpSpPr>
          <p:grpSpPr>
            <a:xfrm rot="0">
              <a:off x="0" y="0"/>
              <a:ext cx="4162790" cy="5165156"/>
              <a:chOff x="0" y="0"/>
              <a:chExt cx="40811910" cy="50639092"/>
            </a:xfrm>
          </p:grpSpPr>
          <p:sp>
            <p:nvSpPr>
              <p:cNvPr name="Freeform 21" id="21"/>
              <p:cNvSpPr/>
              <p:nvPr/>
            </p:nvSpPr>
            <p:spPr>
              <a:xfrm flipH="false" flipV="false" rot="0">
                <a:off x="72390" y="72390"/>
                <a:ext cx="40667130" cy="50494313"/>
              </a:xfrm>
              <a:custGeom>
                <a:avLst/>
                <a:gdLst/>
                <a:ahLst/>
                <a:cxnLst/>
                <a:rect r="r" b="b" t="t" l="l"/>
                <a:pathLst>
                  <a:path h="50494313" w="40667130">
                    <a:moveTo>
                      <a:pt x="0" y="0"/>
                    </a:moveTo>
                    <a:lnTo>
                      <a:pt x="40667130" y="0"/>
                    </a:lnTo>
                    <a:lnTo>
                      <a:pt x="40667130" y="50494313"/>
                    </a:lnTo>
                    <a:lnTo>
                      <a:pt x="0" y="50494313"/>
                    </a:lnTo>
                    <a:lnTo>
                      <a:pt x="0" y="0"/>
                    </a:lnTo>
                    <a:close/>
                  </a:path>
                </a:pathLst>
              </a:custGeom>
              <a:solidFill>
                <a:srgbClr val="FFFFFF"/>
              </a:solidFill>
            </p:spPr>
          </p:sp>
          <p:sp>
            <p:nvSpPr>
              <p:cNvPr name="Freeform 22" id="22"/>
              <p:cNvSpPr/>
              <p:nvPr/>
            </p:nvSpPr>
            <p:spPr>
              <a:xfrm flipH="false" flipV="false" rot="0">
                <a:off x="0" y="0"/>
                <a:ext cx="40811909" cy="50639092"/>
              </a:xfrm>
              <a:custGeom>
                <a:avLst/>
                <a:gdLst/>
                <a:ahLst/>
                <a:cxnLst/>
                <a:rect r="r" b="b" t="t" l="l"/>
                <a:pathLst>
                  <a:path h="50639092" w="40811909">
                    <a:moveTo>
                      <a:pt x="40667130" y="50494313"/>
                    </a:moveTo>
                    <a:lnTo>
                      <a:pt x="40811909" y="50494313"/>
                    </a:lnTo>
                    <a:lnTo>
                      <a:pt x="40811909" y="50639092"/>
                    </a:lnTo>
                    <a:lnTo>
                      <a:pt x="40667130" y="50639092"/>
                    </a:lnTo>
                    <a:lnTo>
                      <a:pt x="40667130" y="50494313"/>
                    </a:lnTo>
                    <a:close/>
                    <a:moveTo>
                      <a:pt x="0" y="144780"/>
                    </a:moveTo>
                    <a:lnTo>
                      <a:pt x="144780" y="144780"/>
                    </a:lnTo>
                    <a:lnTo>
                      <a:pt x="144780" y="50494313"/>
                    </a:lnTo>
                    <a:lnTo>
                      <a:pt x="0" y="50494313"/>
                    </a:lnTo>
                    <a:lnTo>
                      <a:pt x="0" y="144780"/>
                    </a:lnTo>
                    <a:close/>
                    <a:moveTo>
                      <a:pt x="0" y="50494313"/>
                    </a:moveTo>
                    <a:lnTo>
                      <a:pt x="144780" y="50494313"/>
                    </a:lnTo>
                    <a:lnTo>
                      <a:pt x="144780" y="50639092"/>
                    </a:lnTo>
                    <a:lnTo>
                      <a:pt x="0" y="50639092"/>
                    </a:lnTo>
                    <a:lnTo>
                      <a:pt x="0" y="50494313"/>
                    </a:lnTo>
                    <a:close/>
                    <a:moveTo>
                      <a:pt x="40667130" y="144780"/>
                    </a:moveTo>
                    <a:lnTo>
                      <a:pt x="40811909" y="144780"/>
                    </a:lnTo>
                    <a:lnTo>
                      <a:pt x="40811909" y="50494313"/>
                    </a:lnTo>
                    <a:lnTo>
                      <a:pt x="40667130" y="50494313"/>
                    </a:lnTo>
                    <a:lnTo>
                      <a:pt x="40667130" y="144780"/>
                    </a:lnTo>
                    <a:close/>
                    <a:moveTo>
                      <a:pt x="144780" y="50494313"/>
                    </a:moveTo>
                    <a:lnTo>
                      <a:pt x="40667130" y="50494313"/>
                    </a:lnTo>
                    <a:lnTo>
                      <a:pt x="40667130" y="50639092"/>
                    </a:lnTo>
                    <a:lnTo>
                      <a:pt x="144780" y="50639092"/>
                    </a:lnTo>
                    <a:lnTo>
                      <a:pt x="144780" y="50494313"/>
                    </a:lnTo>
                    <a:close/>
                    <a:moveTo>
                      <a:pt x="40667130" y="0"/>
                    </a:moveTo>
                    <a:lnTo>
                      <a:pt x="40811909" y="0"/>
                    </a:lnTo>
                    <a:lnTo>
                      <a:pt x="40811909" y="144780"/>
                    </a:lnTo>
                    <a:lnTo>
                      <a:pt x="40667130" y="144780"/>
                    </a:lnTo>
                    <a:lnTo>
                      <a:pt x="40667130" y="0"/>
                    </a:lnTo>
                    <a:close/>
                    <a:moveTo>
                      <a:pt x="0" y="0"/>
                    </a:moveTo>
                    <a:lnTo>
                      <a:pt x="144780" y="0"/>
                    </a:lnTo>
                    <a:lnTo>
                      <a:pt x="144780" y="144780"/>
                    </a:lnTo>
                    <a:lnTo>
                      <a:pt x="0" y="144780"/>
                    </a:lnTo>
                    <a:lnTo>
                      <a:pt x="0" y="0"/>
                    </a:lnTo>
                    <a:close/>
                    <a:moveTo>
                      <a:pt x="144780" y="0"/>
                    </a:moveTo>
                    <a:lnTo>
                      <a:pt x="40667130" y="0"/>
                    </a:lnTo>
                    <a:lnTo>
                      <a:pt x="40667130" y="144780"/>
                    </a:lnTo>
                    <a:lnTo>
                      <a:pt x="144780" y="144780"/>
                    </a:lnTo>
                    <a:lnTo>
                      <a:pt x="144780" y="0"/>
                    </a:lnTo>
                    <a:close/>
                  </a:path>
                </a:pathLst>
              </a:custGeom>
              <a:solidFill>
                <a:srgbClr val="7B5434"/>
              </a:solidFill>
            </p:spPr>
          </p:sp>
        </p:grpSp>
        <p:sp>
          <p:nvSpPr>
            <p:cNvPr name="Freeform 23" id="23"/>
            <p:cNvSpPr/>
            <p:nvPr/>
          </p:nvSpPr>
          <p:spPr>
            <a:xfrm flipH="false" flipV="false" rot="0">
              <a:off x="306735" y="288364"/>
              <a:ext cx="3549320" cy="4588429"/>
            </a:xfrm>
            <a:custGeom>
              <a:avLst/>
              <a:gdLst/>
              <a:ahLst/>
              <a:cxnLst/>
              <a:rect r="r" b="b" t="t" l="l"/>
              <a:pathLst>
                <a:path h="4588429" w="3549320">
                  <a:moveTo>
                    <a:pt x="0" y="0"/>
                  </a:moveTo>
                  <a:lnTo>
                    <a:pt x="3549320" y="0"/>
                  </a:lnTo>
                  <a:lnTo>
                    <a:pt x="3549320" y="4588429"/>
                  </a:lnTo>
                  <a:lnTo>
                    <a:pt x="0" y="4588429"/>
                  </a:lnTo>
                  <a:lnTo>
                    <a:pt x="0" y="0"/>
                  </a:lnTo>
                  <a:close/>
                </a:path>
              </a:pathLst>
            </a:custGeom>
            <a:blipFill>
              <a:blip r:embed="rId6"/>
              <a:stretch>
                <a:fillRect l="-23754" t="-74" r="-13373" b="-32517"/>
              </a:stretch>
            </a:blipFill>
          </p:spPr>
        </p:sp>
      </p:grpSp>
      <p:grpSp>
        <p:nvGrpSpPr>
          <p:cNvPr name="Group 24" id="24"/>
          <p:cNvGrpSpPr/>
          <p:nvPr/>
        </p:nvGrpSpPr>
        <p:grpSpPr>
          <a:xfrm rot="0">
            <a:off x="9431758" y="5384433"/>
            <a:ext cx="3122092" cy="3873867"/>
            <a:chOff x="0" y="0"/>
            <a:chExt cx="4162790" cy="5165156"/>
          </a:xfrm>
        </p:grpSpPr>
        <p:grpSp>
          <p:nvGrpSpPr>
            <p:cNvPr name="Group 25" id="25"/>
            <p:cNvGrpSpPr/>
            <p:nvPr/>
          </p:nvGrpSpPr>
          <p:grpSpPr>
            <a:xfrm rot="0">
              <a:off x="0" y="0"/>
              <a:ext cx="4162790" cy="5165156"/>
              <a:chOff x="0" y="0"/>
              <a:chExt cx="40811910" cy="50639092"/>
            </a:xfrm>
          </p:grpSpPr>
          <p:sp>
            <p:nvSpPr>
              <p:cNvPr name="Freeform 26" id="26"/>
              <p:cNvSpPr/>
              <p:nvPr/>
            </p:nvSpPr>
            <p:spPr>
              <a:xfrm flipH="false" flipV="false" rot="0">
                <a:off x="72390" y="72390"/>
                <a:ext cx="40667130" cy="50494313"/>
              </a:xfrm>
              <a:custGeom>
                <a:avLst/>
                <a:gdLst/>
                <a:ahLst/>
                <a:cxnLst/>
                <a:rect r="r" b="b" t="t" l="l"/>
                <a:pathLst>
                  <a:path h="50494313" w="40667130">
                    <a:moveTo>
                      <a:pt x="0" y="0"/>
                    </a:moveTo>
                    <a:lnTo>
                      <a:pt x="40667130" y="0"/>
                    </a:lnTo>
                    <a:lnTo>
                      <a:pt x="40667130" y="50494313"/>
                    </a:lnTo>
                    <a:lnTo>
                      <a:pt x="0" y="50494313"/>
                    </a:lnTo>
                    <a:lnTo>
                      <a:pt x="0" y="0"/>
                    </a:lnTo>
                    <a:close/>
                  </a:path>
                </a:pathLst>
              </a:custGeom>
              <a:solidFill>
                <a:srgbClr val="FFFFFF"/>
              </a:solidFill>
            </p:spPr>
          </p:sp>
          <p:sp>
            <p:nvSpPr>
              <p:cNvPr name="Freeform 27" id="27"/>
              <p:cNvSpPr/>
              <p:nvPr/>
            </p:nvSpPr>
            <p:spPr>
              <a:xfrm flipH="false" flipV="false" rot="0">
                <a:off x="0" y="0"/>
                <a:ext cx="40811909" cy="50639092"/>
              </a:xfrm>
              <a:custGeom>
                <a:avLst/>
                <a:gdLst/>
                <a:ahLst/>
                <a:cxnLst/>
                <a:rect r="r" b="b" t="t" l="l"/>
                <a:pathLst>
                  <a:path h="50639092" w="40811909">
                    <a:moveTo>
                      <a:pt x="40667130" y="50494313"/>
                    </a:moveTo>
                    <a:lnTo>
                      <a:pt x="40811909" y="50494313"/>
                    </a:lnTo>
                    <a:lnTo>
                      <a:pt x="40811909" y="50639092"/>
                    </a:lnTo>
                    <a:lnTo>
                      <a:pt x="40667130" y="50639092"/>
                    </a:lnTo>
                    <a:lnTo>
                      <a:pt x="40667130" y="50494313"/>
                    </a:lnTo>
                    <a:close/>
                    <a:moveTo>
                      <a:pt x="0" y="144780"/>
                    </a:moveTo>
                    <a:lnTo>
                      <a:pt x="144780" y="144780"/>
                    </a:lnTo>
                    <a:lnTo>
                      <a:pt x="144780" y="50494313"/>
                    </a:lnTo>
                    <a:lnTo>
                      <a:pt x="0" y="50494313"/>
                    </a:lnTo>
                    <a:lnTo>
                      <a:pt x="0" y="144780"/>
                    </a:lnTo>
                    <a:close/>
                    <a:moveTo>
                      <a:pt x="0" y="50494313"/>
                    </a:moveTo>
                    <a:lnTo>
                      <a:pt x="144780" y="50494313"/>
                    </a:lnTo>
                    <a:lnTo>
                      <a:pt x="144780" y="50639092"/>
                    </a:lnTo>
                    <a:lnTo>
                      <a:pt x="0" y="50639092"/>
                    </a:lnTo>
                    <a:lnTo>
                      <a:pt x="0" y="50494313"/>
                    </a:lnTo>
                    <a:close/>
                    <a:moveTo>
                      <a:pt x="40667130" y="144780"/>
                    </a:moveTo>
                    <a:lnTo>
                      <a:pt x="40811909" y="144780"/>
                    </a:lnTo>
                    <a:lnTo>
                      <a:pt x="40811909" y="50494313"/>
                    </a:lnTo>
                    <a:lnTo>
                      <a:pt x="40667130" y="50494313"/>
                    </a:lnTo>
                    <a:lnTo>
                      <a:pt x="40667130" y="144780"/>
                    </a:lnTo>
                    <a:close/>
                    <a:moveTo>
                      <a:pt x="144780" y="50494313"/>
                    </a:moveTo>
                    <a:lnTo>
                      <a:pt x="40667130" y="50494313"/>
                    </a:lnTo>
                    <a:lnTo>
                      <a:pt x="40667130" y="50639092"/>
                    </a:lnTo>
                    <a:lnTo>
                      <a:pt x="144780" y="50639092"/>
                    </a:lnTo>
                    <a:lnTo>
                      <a:pt x="144780" y="50494313"/>
                    </a:lnTo>
                    <a:close/>
                    <a:moveTo>
                      <a:pt x="40667130" y="0"/>
                    </a:moveTo>
                    <a:lnTo>
                      <a:pt x="40811909" y="0"/>
                    </a:lnTo>
                    <a:lnTo>
                      <a:pt x="40811909" y="144780"/>
                    </a:lnTo>
                    <a:lnTo>
                      <a:pt x="40667130" y="144780"/>
                    </a:lnTo>
                    <a:lnTo>
                      <a:pt x="40667130" y="0"/>
                    </a:lnTo>
                    <a:close/>
                    <a:moveTo>
                      <a:pt x="0" y="0"/>
                    </a:moveTo>
                    <a:lnTo>
                      <a:pt x="144780" y="0"/>
                    </a:lnTo>
                    <a:lnTo>
                      <a:pt x="144780" y="144780"/>
                    </a:lnTo>
                    <a:lnTo>
                      <a:pt x="0" y="144780"/>
                    </a:lnTo>
                    <a:lnTo>
                      <a:pt x="0" y="0"/>
                    </a:lnTo>
                    <a:close/>
                    <a:moveTo>
                      <a:pt x="144780" y="0"/>
                    </a:moveTo>
                    <a:lnTo>
                      <a:pt x="40667130" y="0"/>
                    </a:lnTo>
                    <a:lnTo>
                      <a:pt x="40667130" y="144780"/>
                    </a:lnTo>
                    <a:lnTo>
                      <a:pt x="144780" y="144780"/>
                    </a:lnTo>
                    <a:lnTo>
                      <a:pt x="144780" y="0"/>
                    </a:lnTo>
                    <a:close/>
                  </a:path>
                </a:pathLst>
              </a:custGeom>
              <a:solidFill>
                <a:srgbClr val="7B5434"/>
              </a:solidFill>
            </p:spPr>
          </p:sp>
        </p:grpSp>
        <p:sp>
          <p:nvSpPr>
            <p:cNvPr name="Freeform 28" id="28"/>
            <p:cNvSpPr/>
            <p:nvPr/>
          </p:nvSpPr>
          <p:spPr>
            <a:xfrm flipH="false" flipV="false" rot="0">
              <a:off x="306735" y="288364"/>
              <a:ext cx="3549320" cy="4588429"/>
            </a:xfrm>
            <a:custGeom>
              <a:avLst/>
              <a:gdLst/>
              <a:ahLst/>
              <a:cxnLst/>
              <a:rect r="r" b="b" t="t" l="l"/>
              <a:pathLst>
                <a:path h="4588429" w="3549320">
                  <a:moveTo>
                    <a:pt x="0" y="0"/>
                  </a:moveTo>
                  <a:lnTo>
                    <a:pt x="3549320" y="0"/>
                  </a:lnTo>
                  <a:lnTo>
                    <a:pt x="3549320" y="4588429"/>
                  </a:lnTo>
                  <a:lnTo>
                    <a:pt x="0" y="4588429"/>
                  </a:lnTo>
                  <a:lnTo>
                    <a:pt x="0" y="0"/>
                  </a:lnTo>
                  <a:close/>
                </a:path>
              </a:pathLst>
            </a:custGeom>
            <a:blipFill>
              <a:blip r:embed="rId7"/>
              <a:stretch>
                <a:fillRect l="-1683" t="0" r="-1683" b="0"/>
              </a:stretch>
            </a:blipFill>
          </p:spPr>
        </p:sp>
      </p:grpSp>
      <p:grpSp>
        <p:nvGrpSpPr>
          <p:cNvPr name="Group 29" id="29"/>
          <p:cNvGrpSpPr/>
          <p:nvPr/>
        </p:nvGrpSpPr>
        <p:grpSpPr>
          <a:xfrm rot="0">
            <a:off x="12839210" y="5384433"/>
            <a:ext cx="3122092" cy="3873867"/>
            <a:chOff x="0" y="0"/>
            <a:chExt cx="4162790" cy="5165156"/>
          </a:xfrm>
        </p:grpSpPr>
        <p:grpSp>
          <p:nvGrpSpPr>
            <p:cNvPr name="Group 30" id="30"/>
            <p:cNvGrpSpPr/>
            <p:nvPr/>
          </p:nvGrpSpPr>
          <p:grpSpPr>
            <a:xfrm rot="0">
              <a:off x="0" y="0"/>
              <a:ext cx="4162790" cy="5165156"/>
              <a:chOff x="0" y="0"/>
              <a:chExt cx="40811910" cy="50639092"/>
            </a:xfrm>
          </p:grpSpPr>
          <p:sp>
            <p:nvSpPr>
              <p:cNvPr name="Freeform 31" id="31"/>
              <p:cNvSpPr/>
              <p:nvPr/>
            </p:nvSpPr>
            <p:spPr>
              <a:xfrm flipH="false" flipV="false" rot="0">
                <a:off x="72390" y="72390"/>
                <a:ext cx="40667130" cy="50494313"/>
              </a:xfrm>
              <a:custGeom>
                <a:avLst/>
                <a:gdLst/>
                <a:ahLst/>
                <a:cxnLst/>
                <a:rect r="r" b="b" t="t" l="l"/>
                <a:pathLst>
                  <a:path h="50494313" w="40667130">
                    <a:moveTo>
                      <a:pt x="0" y="0"/>
                    </a:moveTo>
                    <a:lnTo>
                      <a:pt x="40667130" y="0"/>
                    </a:lnTo>
                    <a:lnTo>
                      <a:pt x="40667130" y="50494313"/>
                    </a:lnTo>
                    <a:lnTo>
                      <a:pt x="0" y="50494313"/>
                    </a:lnTo>
                    <a:lnTo>
                      <a:pt x="0" y="0"/>
                    </a:lnTo>
                    <a:close/>
                  </a:path>
                </a:pathLst>
              </a:custGeom>
              <a:solidFill>
                <a:srgbClr val="FFFFFF"/>
              </a:solidFill>
            </p:spPr>
          </p:sp>
          <p:sp>
            <p:nvSpPr>
              <p:cNvPr name="Freeform 32" id="32"/>
              <p:cNvSpPr/>
              <p:nvPr/>
            </p:nvSpPr>
            <p:spPr>
              <a:xfrm flipH="false" flipV="false" rot="0">
                <a:off x="0" y="0"/>
                <a:ext cx="40811909" cy="50639092"/>
              </a:xfrm>
              <a:custGeom>
                <a:avLst/>
                <a:gdLst/>
                <a:ahLst/>
                <a:cxnLst/>
                <a:rect r="r" b="b" t="t" l="l"/>
                <a:pathLst>
                  <a:path h="50639092" w="40811909">
                    <a:moveTo>
                      <a:pt x="40667130" y="50494313"/>
                    </a:moveTo>
                    <a:lnTo>
                      <a:pt x="40811909" y="50494313"/>
                    </a:lnTo>
                    <a:lnTo>
                      <a:pt x="40811909" y="50639092"/>
                    </a:lnTo>
                    <a:lnTo>
                      <a:pt x="40667130" y="50639092"/>
                    </a:lnTo>
                    <a:lnTo>
                      <a:pt x="40667130" y="50494313"/>
                    </a:lnTo>
                    <a:close/>
                    <a:moveTo>
                      <a:pt x="0" y="144780"/>
                    </a:moveTo>
                    <a:lnTo>
                      <a:pt x="144780" y="144780"/>
                    </a:lnTo>
                    <a:lnTo>
                      <a:pt x="144780" y="50494313"/>
                    </a:lnTo>
                    <a:lnTo>
                      <a:pt x="0" y="50494313"/>
                    </a:lnTo>
                    <a:lnTo>
                      <a:pt x="0" y="144780"/>
                    </a:lnTo>
                    <a:close/>
                    <a:moveTo>
                      <a:pt x="0" y="50494313"/>
                    </a:moveTo>
                    <a:lnTo>
                      <a:pt x="144780" y="50494313"/>
                    </a:lnTo>
                    <a:lnTo>
                      <a:pt x="144780" y="50639092"/>
                    </a:lnTo>
                    <a:lnTo>
                      <a:pt x="0" y="50639092"/>
                    </a:lnTo>
                    <a:lnTo>
                      <a:pt x="0" y="50494313"/>
                    </a:lnTo>
                    <a:close/>
                    <a:moveTo>
                      <a:pt x="40667130" y="144780"/>
                    </a:moveTo>
                    <a:lnTo>
                      <a:pt x="40811909" y="144780"/>
                    </a:lnTo>
                    <a:lnTo>
                      <a:pt x="40811909" y="50494313"/>
                    </a:lnTo>
                    <a:lnTo>
                      <a:pt x="40667130" y="50494313"/>
                    </a:lnTo>
                    <a:lnTo>
                      <a:pt x="40667130" y="144780"/>
                    </a:lnTo>
                    <a:close/>
                    <a:moveTo>
                      <a:pt x="144780" y="50494313"/>
                    </a:moveTo>
                    <a:lnTo>
                      <a:pt x="40667130" y="50494313"/>
                    </a:lnTo>
                    <a:lnTo>
                      <a:pt x="40667130" y="50639092"/>
                    </a:lnTo>
                    <a:lnTo>
                      <a:pt x="144780" y="50639092"/>
                    </a:lnTo>
                    <a:lnTo>
                      <a:pt x="144780" y="50494313"/>
                    </a:lnTo>
                    <a:close/>
                    <a:moveTo>
                      <a:pt x="40667130" y="0"/>
                    </a:moveTo>
                    <a:lnTo>
                      <a:pt x="40811909" y="0"/>
                    </a:lnTo>
                    <a:lnTo>
                      <a:pt x="40811909" y="144780"/>
                    </a:lnTo>
                    <a:lnTo>
                      <a:pt x="40667130" y="144780"/>
                    </a:lnTo>
                    <a:lnTo>
                      <a:pt x="40667130" y="0"/>
                    </a:lnTo>
                    <a:close/>
                    <a:moveTo>
                      <a:pt x="0" y="0"/>
                    </a:moveTo>
                    <a:lnTo>
                      <a:pt x="144780" y="0"/>
                    </a:lnTo>
                    <a:lnTo>
                      <a:pt x="144780" y="144780"/>
                    </a:lnTo>
                    <a:lnTo>
                      <a:pt x="0" y="144780"/>
                    </a:lnTo>
                    <a:lnTo>
                      <a:pt x="0" y="0"/>
                    </a:lnTo>
                    <a:close/>
                    <a:moveTo>
                      <a:pt x="144780" y="0"/>
                    </a:moveTo>
                    <a:lnTo>
                      <a:pt x="40667130" y="0"/>
                    </a:lnTo>
                    <a:lnTo>
                      <a:pt x="40667130" y="144780"/>
                    </a:lnTo>
                    <a:lnTo>
                      <a:pt x="144780" y="144780"/>
                    </a:lnTo>
                    <a:lnTo>
                      <a:pt x="144780" y="0"/>
                    </a:lnTo>
                    <a:close/>
                  </a:path>
                </a:pathLst>
              </a:custGeom>
              <a:solidFill>
                <a:srgbClr val="7B5434"/>
              </a:solidFill>
            </p:spPr>
          </p:sp>
        </p:grpSp>
        <p:sp>
          <p:nvSpPr>
            <p:cNvPr name="Freeform 33" id="33"/>
            <p:cNvSpPr/>
            <p:nvPr/>
          </p:nvSpPr>
          <p:spPr>
            <a:xfrm flipH="false" flipV="false" rot="0">
              <a:off x="306735" y="288364"/>
              <a:ext cx="3549320" cy="4588429"/>
            </a:xfrm>
            <a:custGeom>
              <a:avLst/>
              <a:gdLst/>
              <a:ahLst/>
              <a:cxnLst/>
              <a:rect r="r" b="b" t="t" l="l"/>
              <a:pathLst>
                <a:path h="4588429" w="3549320">
                  <a:moveTo>
                    <a:pt x="0" y="0"/>
                  </a:moveTo>
                  <a:lnTo>
                    <a:pt x="3549320" y="0"/>
                  </a:lnTo>
                  <a:lnTo>
                    <a:pt x="3549320" y="4588429"/>
                  </a:lnTo>
                  <a:lnTo>
                    <a:pt x="0" y="4588429"/>
                  </a:lnTo>
                  <a:lnTo>
                    <a:pt x="0" y="0"/>
                  </a:lnTo>
                  <a:close/>
                </a:path>
              </a:pathLst>
            </a:custGeom>
            <a:blipFill>
              <a:blip r:embed="rId8"/>
              <a:stretch>
                <a:fillRect l="-1683" t="0" r="-1683" b="0"/>
              </a:stretch>
            </a:blipFill>
          </p:spPr>
        </p:sp>
      </p:grpSp>
      <p:sp>
        <p:nvSpPr>
          <p:cNvPr name="Freeform 34" id="34"/>
          <p:cNvSpPr/>
          <p:nvPr/>
        </p:nvSpPr>
        <p:spPr>
          <a:xfrm flipH="false" flipV="false" rot="0">
            <a:off x="8050726" y="2584838"/>
            <a:ext cx="1225881" cy="1553536"/>
          </a:xfrm>
          <a:custGeom>
            <a:avLst/>
            <a:gdLst/>
            <a:ahLst/>
            <a:cxnLst/>
            <a:rect r="r" b="b" t="t" l="l"/>
            <a:pathLst>
              <a:path h="1553536" w="1225881">
                <a:moveTo>
                  <a:pt x="0" y="0"/>
                </a:moveTo>
                <a:lnTo>
                  <a:pt x="1225881" y="0"/>
                </a:lnTo>
                <a:lnTo>
                  <a:pt x="1225881" y="1553535"/>
                </a:lnTo>
                <a:lnTo>
                  <a:pt x="0" y="15535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7849431" y="5572513"/>
            <a:ext cx="402590" cy="402590"/>
          </a:xfrm>
          <a:custGeom>
            <a:avLst/>
            <a:gdLst/>
            <a:ahLst/>
            <a:cxnLst/>
            <a:rect r="r" b="b" t="t" l="l"/>
            <a:pathLst>
              <a:path h="402590" w="402590">
                <a:moveTo>
                  <a:pt x="0" y="0"/>
                </a:moveTo>
                <a:lnTo>
                  <a:pt x="402590" y="0"/>
                </a:lnTo>
                <a:lnTo>
                  <a:pt x="402590" y="402590"/>
                </a:lnTo>
                <a:lnTo>
                  <a:pt x="0" y="4025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963728">
            <a:off x="15641809" y="2546788"/>
            <a:ext cx="638988" cy="611105"/>
          </a:xfrm>
          <a:custGeom>
            <a:avLst/>
            <a:gdLst/>
            <a:ahLst/>
            <a:cxnLst/>
            <a:rect r="r" b="b" t="t" l="l"/>
            <a:pathLst>
              <a:path h="611105" w="638988">
                <a:moveTo>
                  <a:pt x="0" y="0"/>
                </a:moveTo>
                <a:lnTo>
                  <a:pt x="638988" y="0"/>
                </a:lnTo>
                <a:lnTo>
                  <a:pt x="638988" y="611105"/>
                </a:lnTo>
                <a:lnTo>
                  <a:pt x="0" y="6111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7" id="37"/>
          <p:cNvSpPr/>
          <p:nvPr/>
        </p:nvSpPr>
        <p:spPr>
          <a:xfrm flipH="false" flipV="false" rot="1143588">
            <a:off x="9112264" y="7483721"/>
            <a:ext cx="638988" cy="611105"/>
          </a:xfrm>
          <a:custGeom>
            <a:avLst/>
            <a:gdLst/>
            <a:ahLst/>
            <a:cxnLst/>
            <a:rect r="r" b="b" t="t" l="l"/>
            <a:pathLst>
              <a:path h="611105" w="638988">
                <a:moveTo>
                  <a:pt x="0" y="0"/>
                </a:moveTo>
                <a:lnTo>
                  <a:pt x="638988" y="0"/>
                </a:lnTo>
                <a:lnTo>
                  <a:pt x="638988" y="611104"/>
                </a:lnTo>
                <a:lnTo>
                  <a:pt x="0" y="6111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8" id="38"/>
          <p:cNvSpPr/>
          <p:nvPr/>
        </p:nvSpPr>
        <p:spPr>
          <a:xfrm flipH="false" flipV="false" rot="-465774">
            <a:off x="15151718" y="7999068"/>
            <a:ext cx="1619170" cy="1759967"/>
          </a:xfrm>
          <a:custGeom>
            <a:avLst/>
            <a:gdLst/>
            <a:ahLst/>
            <a:cxnLst/>
            <a:rect r="r" b="b" t="t" l="l"/>
            <a:pathLst>
              <a:path h="1759967" w="1619170">
                <a:moveTo>
                  <a:pt x="0" y="0"/>
                </a:moveTo>
                <a:lnTo>
                  <a:pt x="1619170" y="0"/>
                </a:lnTo>
                <a:lnTo>
                  <a:pt x="1619170" y="1759968"/>
                </a:lnTo>
                <a:lnTo>
                  <a:pt x="0" y="175996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9" id="39"/>
          <p:cNvSpPr/>
          <p:nvPr/>
        </p:nvSpPr>
        <p:spPr>
          <a:xfrm flipH="false" flipV="false" rot="0">
            <a:off x="16929186" y="3895212"/>
            <a:ext cx="402590" cy="402590"/>
          </a:xfrm>
          <a:custGeom>
            <a:avLst/>
            <a:gdLst/>
            <a:ahLst/>
            <a:cxnLst/>
            <a:rect r="r" b="b" t="t" l="l"/>
            <a:pathLst>
              <a:path h="402590" w="402590">
                <a:moveTo>
                  <a:pt x="0" y="0"/>
                </a:moveTo>
                <a:lnTo>
                  <a:pt x="402590" y="0"/>
                </a:lnTo>
                <a:lnTo>
                  <a:pt x="402590" y="402590"/>
                </a:lnTo>
                <a:lnTo>
                  <a:pt x="0" y="4025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DAGI9s35Aec</dc:identifier>
  <dcterms:modified xsi:type="dcterms:W3CDTF">2011-08-01T06:04:30Z</dcterms:modified>
  <cp:revision>1</cp:revision>
  <dc:title>요린이를 위한 레시피 추천</dc:title>
</cp:coreProperties>
</file>